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308" r:id="rId3"/>
    <p:sldId id="501" r:id="rId4"/>
    <p:sldId id="265" r:id="rId5"/>
    <p:sldId id="488" r:id="rId6"/>
    <p:sldId id="468" r:id="rId7"/>
    <p:sldId id="503" r:id="rId8"/>
    <p:sldId id="524" r:id="rId9"/>
    <p:sldId id="504" r:id="rId10"/>
    <p:sldId id="505" r:id="rId11"/>
    <p:sldId id="284" r:id="rId12"/>
    <p:sldId id="506" r:id="rId13"/>
    <p:sldId id="526" r:id="rId14"/>
    <p:sldId id="507" r:id="rId15"/>
    <p:sldId id="511" r:id="rId16"/>
    <p:sldId id="512" r:id="rId17"/>
    <p:sldId id="508" r:id="rId18"/>
    <p:sldId id="529" r:id="rId19"/>
    <p:sldId id="527" r:id="rId20"/>
    <p:sldId id="510" r:id="rId21"/>
    <p:sldId id="530" r:id="rId22"/>
    <p:sldId id="531" r:id="rId23"/>
    <p:sldId id="532" r:id="rId24"/>
    <p:sldId id="536" r:id="rId25"/>
    <p:sldId id="533" r:id="rId26"/>
    <p:sldId id="534" r:id="rId27"/>
    <p:sldId id="535" r:id="rId28"/>
    <p:sldId id="305" r:id="rId29"/>
    <p:sldId id="537" r:id="rId30"/>
    <p:sldId id="538" r:id="rId31"/>
    <p:sldId id="280"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UhMR+291nN7EPXblcqvrsFtyN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0099"/>
    <a:srgbClr val="CCECF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9D78C-D2C0-401B-9CEA-30265E4E2180}" v="14" dt="2024-11-20T08:02:42.331"/>
  </p1510:revLst>
</p1510:revInfo>
</file>

<file path=ppt/tableStyles.xml><?xml version="1.0" encoding="utf-8"?>
<a:tblStyleLst xmlns:a="http://schemas.openxmlformats.org/drawingml/2006/main" def="{F047FD93-EF18-49CD-8956-255A6ED47F71}">
  <a:tblStyle styleId="{F047FD93-EF18-49CD-8956-255A6ED47F7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p:scale>
          <a:sx n="80" d="100"/>
          <a:sy n="80" d="100"/>
        </p:scale>
        <p:origin x="80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lito Tacardon" userId="4ffb5556ebb4108e" providerId="LiveId" clId="{5389D78C-D2C0-401B-9CEA-30265E4E2180}"/>
    <pc:docChg chg="undo custSel modSld">
      <pc:chgData name="Lolito Tacardon" userId="4ffb5556ebb4108e" providerId="LiveId" clId="{5389D78C-D2C0-401B-9CEA-30265E4E2180}" dt="2024-11-20T08:02:57.212" v="178" actId="207"/>
      <pc:docMkLst>
        <pc:docMk/>
      </pc:docMkLst>
      <pc:sldChg chg="addSp modSp mod">
        <pc:chgData name="Lolito Tacardon" userId="4ffb5556ebb4108e" providerId="LiveId" clId="{5389D78C-D2C0-401B-9CEA-30265E4E2180}" dt="2024-11-20T07:54:44.294" v="28" actId="14100"/>
        <pc:sldMkLst>
          <pc:docMk/>
          <pc:sldMk cId="1743627611" sldId="508"/>
        </pc:sldMkLst>
        <pc:spChg chg="mod">
          <ac:chgData name="Lolito Tacardon" userId="4ffb5556ebb4108e" providerId="LiveId" clId="{5389D78C-D2C0-401B-9CEA-30265E4E2180}" dt="2024-11-20T07:53:58.236" v="20" actId="14100"/>
          <ac:spMkLst>
            <pc:docMk/>
            <pc:sldMk cId="1743627611" sldId="508"/>
            <ac:spMk id="3" creationId="{E9C6E215-8CCA-825E-C38A-6DD5D9A09687}"/>
          </ac:spMkLst>
        </pc:spChg>
        <pc:spChg chg="mod">
          <ac:chgData name="Lolito Tacardon" userId="4ffb5556ebb4108e" providerId="LiveId" clId="{5389D78C-D2C0-401B-9CEA-30265E4E2180}" dt="2024-11-20T07:52:50.895" v="0"/>
          <ac:spMkLst>
            <pc:docMk/>
            <pc:sldMk cId="1743627611" sldId="508"/>
            <ac:spMk id="14" creationId="{C7CFFF6E-DB64-D297-BE66-519616389E99}"/>
          </ac:spMkLst>
        </pc:spChg>
        <pc:spChg chg="mod">
          <ac:chgData name="Lolito Tacardon" userId="4ffb5556ebb4108e" providerId="LiveId" clId="{5389D78C-D2C0-401B-9CEA-30265E4E2180}" dt="2024-11-20T07:54:13.289" v="24" actId="1076"/>
          <ac:spMkLst>
            <pc:docMk/>
            <pc:sldMk cId="1743627611" sldId="508"/>
            <ac:spMk id="16" creationId="{FDC6C557-0E6B-08C6-9611-3500459EEEED}"/>
          </ac:spMkLst>
        </pc:spChg>
        <pc:grpChg chg="add mod ord">
          <ac:chgData name="Lolito Tacardon" userId="4ffb5556ebb4108e" providerId="LiveId" clId="{5389D78C-D2C0-401B-9CEA-30265E4E2180}" dt="2024-11-20T07:54:00.771" v="21" actId="14100"/>
          <ac:grpSpMkLst>
            <pc:docMk/>
            <pc:sldMk cId="1743627611" sldId="508"/>
            <ac:grpSpMk id="13" creationId="{9588953F-60F8-8387-7F67-EA2296CFA498}"/>
          </ac:grpSpMkLst>
        </pc:grpChg>
        <pc:picChg chg="mod">
          <ac:chgData name="Lolito Tacardon" userId="4ffb5556ebb4108e" providerId="LiveId" clId="{5389D78C-D2C0-401B-9CEA-30265E4E2180}" dt="2024-11-20T07:54:44.294" v="28" actId="14100"/>
          <ac:picMkLst>
            <pc:docMk/>
            <pc:sldMk cId="1743627611" sldId="508"/>
            <ac:picMk id="8" creationId="{E799C298-BF64-B932-255E-907016C9A831}"/>
          </ac:picMkLst>
        </pc:picChg>
      </pc:sldChg>
      <pc:sldChg chg="addSp delSp modSp mod">
        <pc:chgData name="Lolito Tacardon" userId="4ffb5556ebb4108e" providerId="LiveId" clId="{5389D78C-D2C0-401B-9CEA-30265E4E2180}" dt="2024-11-20T07:57:02.055" v="70" actId="1076"/>
        <pc:sldMkLst>
          <pc:docMk/>
          <pc:sldMk cId="1020419230" sldId="510"/>
        </pc:sldMkLst>
        <pc:spChg chg="del">
          <ac:chgData name="Lolito Tacardon" userId="4ffb5556ebb4108e" providerId="LiveId" clId="{5389D78C-D2C0-401B-9CEA-30265E4E2180}" dt="2024-11-20T07:55:35.299" v="36" actId="478"/>
          <ac:spMkLst>
            <pc:docMk/>
            <pc:sldMk cId="1020419230" sldId="510"/>
            <ac:spMk id="3" creationId="{5C66D619-6D0A-FAA3-C106-7B8DF958EE22}"/>
          </ac:spMkLst>
        </pc:spChg>
        <pc:spChg chg="mod">
          <ac:chgData name="Lolito Tacardon" userId="4ffb5556ebb4108e" providerId="LiveId" clId="{5389D78C-D2C0-401B-9CEA-30265E4E2180}" dt="2024-11-20T07:55:51.937" v="48" actId="208"/>
          <ac:spMkLst>
            <pc:docMk/>
            <pc:sldMk cId="1020419230" sldId="510"/>
            <ac:spMk id="7" creationId="{AAFBC646-F408-35FF-4A53-DBE464DDC559}"/>
          </ac:spMkLst>
        </pc:spChg>
        <pc:spChg chg="mod">
          <ac:chgData name="Lolito Tacardon" userId="4ffb5556ebb4108e" providerId="LiveId" clId="{5389D78C-D2C0-401B-9CEA-30265E4E2180}" dt="2024-11-20T07:56:08.004" v="52" actId="207"/>
          <ac:spMkLst>
            <pc:docMk/>
            <pc:sldMk cId="1020419230" sldId="510"/>
            <ac:spMk id="9" creationId="{9573837B-1903-12E7-01B4-5F9F7498DA8B}"/>
          </ac:spMkLst>
        </pc:spChg>
        <pc:spChg chg="add mod ord">
          <ac:chgData name="Lolito Tacardon" userId="4ffb5556ebb4108e" providerId="LiveId" clId="{5389D78C-D2C0-401B-9CEA-30265E4E2180}" dt="2024-11-20T07:57:02.055" v="70" actId="1076"/>
          <ac:spMkLst>
            <pc:docMk/>
            <pc:sldMk cId="1020419230" sldId="510"/>
            <ac:spMk id="11" creationId="{B6CB9E7E-D69F-0DA1-0793-A511CC4EEFF0}"/>
          </ac:spMkLst>
        </pc:spChg>
        <pc:grpChg chg="add mod ord">
          <ac:chgData name="Lolito Tacardon" userId="4ffb5556ebb4108e" providerId="LiveId" clId="{5389D78C-D2C0-401B-9CEA-30265E4E2180}" dt="2024-11-20T07:56:47.010" v="60" actId="1076"/>
          <ac:grpSpMkLst>
            <pc:docMk/>
            <pc:sldMk cId="1020419230" sldId="510"/>
            <ac:grpSpMk id="6" creationId="{536697C5-C336-C763-6C9A-C75E823FC2D8}"/>
          </ac:grpSpMkLst>
        </pc:grpChg>
        <pc:picChg chg="mod">
          <ac:chgData name="Lolito Tacardon" userId="4ffb5556ebb4108e" providerId="LiveId" clId="{5389D78C-D2C0-401B-9CEA-30265E4E2180}" dt="2024-11-20T07:56:57.260" v="69" actId="1035"/>
          <ac:picMkLst>
            <pc:docMk/>
            <pc:sldMk cId="1020419230" sldId="510"/>
            <ac:picMk id="5" creationId="{91583E93-ECE0-7267-D871-067E870FD7F3}"/>
          </ac:picMkLst>
        </pc:picChg>
        <pc:picChg chg="add del mod">
          <ac:chgData name="Lolito Tacardon" userId="4ffb5556ebb4108e" providerId="LiveId" clId="{5389D78C-D2C0-401B-9CEA-30265E4E2180}" dt="2024-11-20T07:56:11.397" v="53" actId="478"/>
          <ac:picMkLst>
            <pc:docMk/>
            <pc:sldMk cId="1020419230" sldId="510"/>
            <ac:picMk id="12" creationId="{DD22EE50-A85C-E47F-191C-25C5A4128825}"/>
          </ac:picMkLst>
        </pc:picChg>
      </pc:sldChg>
      <pc:sldChg chg="addSp delSp modSp mod">
        <pc:chgData name="Lolito Tacardon" userId="4ffb5556ebb4108e" providerId="LiveId" clId="{5389D78C-D2C0-401B-9CEA-30265E4E2180}" dt="2024-11-20T07:55:20.296" v="33" actId="1076"/>
        <pc:sldMkLst>
          <pc:docMk/>
          <pc:sldMk cId="4231791354" sldId="527"/>
        </pc:sldMkLst>
        <pc:spChg chg="del">
          <ac:chgData name="Lolito Tacardon" userId="4ffb5556ebb4108e" providerId="LiveId" clId="{5389D78C-D2C0-401B-9CEA-30265E4E2180}" dt="2024-11-20T07:55:14.280" v="31" actId="478"/>
          <ac:spMkLst>
            <pc:docMk/>
            <pc:sldMk cId="4231791354" sldId="527"/>
            <ac:spMk id="3" creationId="{DF17A8AF-E539-5638-685B-83ACDF0C07A6}"/>
          </ac:spMkLst>
        </pc:spChg>
        <pc:spChg chg="mod">
          <ac:chgData name="Lolito Tacardon" userId="4ffb5556ebb4108e" providerId="LiveId" clId="{5389D78C-D2C0-401B-9CEA-30265E4E2180}" dt="2024-11-20T07:55:16.039" v="32"/>
          <ac:spMkLst>
            <pc:docMk/>
            <pc:sldMk cId="4231791354" sldId="527"/>
            <ac:spMk id="5" creationId="{55A05FB1-25B4-6778-7BD2-23F7663736B9}"/>
          </ac:spMkLst>
        </pc:spChg>
        <pc:spChg chg="mod">
          <ac:chgData name="Lolito Tacardon" userId="4ffb5556ebb4108e" providerId="LiveId" clId="{5389D78C-D2C0-401B-9CEA-30265E4E2180}" dt="2024-11-20T07:55:16.039" v="32"/>
          <ac:spMkLst>
            <pc:docMk/>
            <pc:sldMk cId="4231791354" sldId="527"/>
            <ac:spMk id="6" creationId="{BBA32430-5C22-F204-8C6F-1A7F7A2BC19A}"/>
          </ac:spMkLst>
        </pc:spChg>
        <pc:spChg chg="add mod">
          <ac:chgData name="Lolito Tacardon" userId="4ffb5556ebb4108e" providerId="LiveId" clId="{5389D78C-D2C0-401B-9CEA-30265E4E2180}" dt="2024-11-20T07:55:16.039" v="32"/>
          <ac:spMkLst>
            <pc:docMk/>
            <pc:sldMk cId="4231791354" sldId="527"/>
            <ac:spMk id="7" creationId="{C2A6AB6F-4556-7504-53C6-F75719908099}"/>
          </ac:spMkLst>
        </pc:spChg>
        <pc:spChg chg="mod">
          <ac:chgData name="Lolito Tacardon" userId="4ffb5556ebb4108e" providerId="LiveId" clId="{5389D78C-D2C0-401B-9CEA-30265E4E2180}" dt="2024-11-20T07:55:20.296" v="33" actId="1076"/>
          <ac:spMkLst>
            <pc:docMk/>
            <pc:sldMk cId="4231791354" sldId="527"/>
            <ac:spMk id="10" creationId="{2ADDF836-D21A-B68B-216A-071FEA44B4BC}"/>
          </ac:spMkLst>
        </pc:spChg>
        <pc:grpChg chg="add mod">
          <ac:chgData name="Lolito Tacardon" userId="4ffb5556ebb4108e" providerId="LiveId" clId="{5389D78C-D2C0-401B-9CEA-30265E4E2180}" dt="2024-11-20T07:55:16.039" v="32"/>
          <ac:grpSpMkLst>
            <pc:docMk/>
            <pc:sldMk cId="4231791354" sldId="527"/>
            <ac:grpSpMk id="4" creationId="{D37D1EDF-8D45-1010-8E2E-C8465E0DDA48}"/>
          </ac:grpSpMkLst>
        </pc:grpChg>
        <pc:picChg chg="del">
          <ac:chgData name="Lolito Tacardon" userId="4ffb5556ebb4108e" providerId="LiveId" clId="{5389D78C-D2C0-401B-9CEA-30265E4E2180}" dt="2024-11-20T07:55:14.280" v="31" actId="478"/>
          <ac:picMkLst>
            <pc:docMk/>
            <pc:sldMk cId="4231791354" sldId="527"/>
            <ac:picMk id="8" creationId="{7E29C8F8-10EA-7D5A-6216-EE73983B28F3}"/>
          </ac:picMkLst>
        </pc:picChg>
        <pc:picChg chg="add mod">
          <ac:chgData name="Lolito Tacardon" userId="4ffb5556ebb4108e" providerId="LiveId" clId="{5389D78C-D2C0-401B-9CEA-30265E4E2180}" dt="2024-11-20T07:55:16.039" v="32"/>
          <ac:picMkLst>
            <pc:docMk/>
            <pc:sldMk cId="4231791354" sldId="527"/>
            <ac:picMk id="9" creationId="{F778DA7C-42D0-2803-250D-3B88ACA23E97}"/>
          </ac:picMkLst>
        </pc:picChg>
      </pc:sldChg>
      <pc:sldChg chg="addSp delSp modSp mod">
        <pc:chgData name="Lolito Tacardon" userId="4ffb5556ebb4108e" providerId="LiveId" clId="{5389D78C-D2C0-401B-9CEA-30265E4E2180}" dt="2024-11-20T07:54:54.146" v="30" actId="14100"/>
        <pc:sldMkLst>
          <pc:docMk/>
          <pc:sldMk cId="1902323365" sldId="529"/>
        </pc:sldMkLst>
        <pc:spChg chg="del">
          <ac:chgData name="Lolito Tacardon" userId="4ffb5556ebb4108e" providerId="LiveId" clId="{5389D78C-D2C0-401B-9CEA-30265E4E2180}" dt="2024-11-20T07:54:31.287" v="25" actId="478"/>
          <ac:spMkLst>
            <pc:docMk/>
            <pc:sldMk cId="1902323365" sldId="529"/>
            <ac:spMk id="3" creationId="{66657AFD-1441-84BD-C2A9-82A3EF239BC0}"/>
          </ac:spMkLst>
        </pc:spChg>
        <pc:spChg chg="mod">
          <ac:chgData name="Lolito Tacardon" userId="4ffb5556ebb4108e" providerId="LiveId" clId="{5389D78C-D2C0-401B-9CEA-30265E4E2180}" dt="2024-11-20T07:54:33.707" v="26"/>
          <ac:spMkLst>
            <pc:docMk/>
            <pc:sldMk cId="1902323365" sldId="529"/>
            <ac:spMk id="5" creationId="{F8A5D0FF-A585-ECA3-1B34-2E97F352DD6A}"/>
          </ac:spMkLst>
        </pc:spChg>
        <pc:spChg chg="mod">
          <ac:chgData name="Lolito Tacardon" userId="4ffb5556ebb4108e" providerId="LiveId" clId="{5389D78C-D2C0-401B-9CEA-30265E4E2180}" dt="2024-11-20T07:54:33.707" v="26"/>
          <ac:spMkLst>
            <pc:docMk/>
            <pc:sldMk cId="1902323365" sldId="529"/>
            <ac:spMk id="6" creationId="{ACF43646-B869-B978-599E-3B6E4A9BD53E}"/>
          </ac:spMkLst>
        </pc:spChg>
        <pc:spChg chg="add mod">
          <ac:chgData name="Lolito Tacardon" userId="4ffb5556ebb4108e" providerId="LiveId" clId="{5389D78C-D2C0-401B-9CEA-30265E4E2180}" dt="2024-11-20T07:54:33.707" v="26"/>
          <ac:spMkLst>
            <pc:docMk/>
            <pc:sldMk cId="1902323365" sldId="529"/>
            <ac:spMk id="7" creationId="{C655896A-52A0-5AC9-DE1B-7080CB6EB12F}"/>
          </ac:spMkLst>
        </pc:spChg>
        <pc:grpChg chg="add mod">
          <ac:chgData name="Lolito Tacardon" userId="4ffb5556ebb4108e" providerId="LiveId" clId="{5389D78C-D2C0-401B-9CEA-30265E4E2180}" dt="2024-11-20T07:54:33.707" v="26"/>
          <ac:grpSpMkLst>
            <pc:docMk/>
            <pc:sldMk cId="1902323365" sldId="529"/>
            <ac:grpSpMk id="4" creationId="{7FE0D013-A349-5F92-930A-65E5B150CA03}"/>
          </ac:grpSpMkLst>
        </pc:grpChg>
        <pc:picChg chg="del">
          <ac:chgData name="Lolito Tacardon" userId="4ffb5556ebb4108e" providerId="LiveId" clId="{5389D78C-D2C0-401B-9CEA-30265E4E2180}" dt="2024-11-20T07:54:31.287" v="25" actId="478"/>
          <ac:picMkLst>
            <pc:docMk/>
            <pc:sldMk cId="1902323365" sldId="529"/>
            <ac:picMk id="8" creationId="{1E6677DA-80EE-1CE1-2125-3D63E6C83C06}"/>
          </ac:picMkLst>
        </pc:picChg>
        <pc:picChg chg="add mod">
          <ac:chgData name="Lolito Tacardon" userId="4ffb5556ebb4108e" providerId="LiveId" clId="{5389D78C-D2C0-401B-9CEA-30265E4E2180}" dt="2024-11-20T07:54:54.146" v="30" actId="14100"/>
          <ac:picMkLst>
            <pc:docMk/>
            <pc:sldMk cId="1902323365" sldId="529"/>
            <ac:picMk id="9" creationId="{6FC314C0-3A2F-9D2B-7442-D0DE3D6BF379}"/>
          </ac:picMkLst>
        </pc:picChg>
      </pc:sldChg>
      <pc:sldChg chg="addSp delSp modSp mod">
        <pc:chgData name="Lolito Tacardon" userId="4ffb5556ebb4108e" providerId="LiveId" clId="{5389D78C-D2C0-401B-9CEA-30265E4E2180}" dt="2024-11-20T07:58:39.169" v="92" actId="14100"/>
        <pc:sldMkLst>
          <pc:docMk/>
          <pc:sldMk cId="1111613281" sldId="530"/>
        </pc:sldMkLst>
        <pc:spChg chg="del">
          <ac:chgData name="Lolito Tacardon" userId="4ffb5556ebb4108e" providerId="LiveId" clId="{5389D78C-D2C0-401B-9CEA-30265E4E2180}" dt="2024-11-20T07:57:23.033" v="73" actId="478"/>
          <ac:spMkLst>
            <pc:docMk/>
            <pc:sldMk cId="1111613281" sldId="530"/>
            <ac:spMk id="3" creationId="{25F862A0-2804-084C-3883-BA5DA80C2BF3}"/>
          </ac:spMkLst>
        </pc:spChg>
        <pc:spChg chg="mod">
          <ac:chgData name="Lolito Tacardon" userId="4ffb5556ebb4108e" providerId="LiveId" clId="{5389D78C-D2C0-401B-9CEA-30265E4E2180}" dt="2024-11-20T07:57:47.832" v="87" actId="207"/>
          <ac:spMkLst>
            <pc:docMk/>
            <pc:sldMk cId="1111613281" sldId="530"/>
            <ac:spMk id="6" creationId="{9334E6C8-4F06-D191-108C-6A983884501B}"/>
          </ac:spMkLst>
        </pc:spChg>
        <pc:spChg chg="mod">
          <ac:chgData name="Lolito Tacardon" userId="4ffb5556ebb4108e" providerId="LiveId" clId="{5389D78C-D2C0-401B-9CEA-30265E4E2180}" dt="2024-11-20T07:57:19.941" v="72"/>
          <ac:spMkLst>
            <pc:docMk/>
            <pc:sldMk cId="1111613281" sldId="530"/>
            <ac:spMk id="7" creationId="{85E46F91-8552-E70F-A721-D8F2DD6B64EA}"/>
          </ac:spMkLst>
        </pc:spChg>
        <pc:spChg chg="add mod">
          <ac:chgData name="Lolito Tacardon" userId="4ffb5556ebb4108e" providerId="LiveId" clId="{5389D78C-D2C0-401B-9CEA-30265E4E2180}" dt="2024-11-20T07:57:33.451" v="85" actId="14100"/>
          <ac:spMkLst>
            <pc:docMk/>
            <pc:sldMk cId="1111613281" sldId="530"/>
            <ac:spMk id="8" creationId="{BBECF290-91BC-D087-DA26-7BE2ACAF65AE}"/>
          </ac:spMkLst>
        </pc:spChg>
        <pc:grpChg chg="add mod">
          <ac:chgData name="Lolito Tacardon" userId="4ffb5556ebb4108e" providerId="LiveId" clId="{5389D78C-D2C0-401B-9CEA-30265E4E2180}" dt="2024-11-20T07:57:19.941" v="72"/>
          <ac:grpSpMkLst>
            <pc:docMk/>
            <pc:sldMk cId="1111613281" sldId="530"/>
            <ac:grpSpMk id="4" creationId="{7B09CD76-7F3D-9CC7-7C28-9BDE7A62DEE7}"/>
          </ac:grpSpMkLst>
        </pc:grpChg>
        <pc:picChg chg="del">
          <ac:chgData name="Lolito Tacardon" userId="4ffb5556ebb4108e" providerId="LiveId" clId="{5389D78C-D2C0-401B-9CEA-30265E4E2180}" dt="2024-11-20T07:57:11.596" v="71" actId="478"/>
          <ac:picMkLst>
            <pc:docMk/>
            <pc:sldMk cId="1111613281" sldId="530"/>
            <ac:picMk id="5" creationId="{1694A245-2966-B235-01F8-29C17D7B0296}"/>
          </ac:picMkLst>
        </pc:picChg>
        <pc:picChg chg="add del mod">
          <ac:chgData name="Lolito Tacardon" userId="4ffb5556ebb4108e" providerId="LiveId" clId="{5389D78C-D2C0-401B-9CEA-30265E4E2180}" dt="2024-11-20T07:57:27.117" v="74" actId="478"/>
          <ac:picMkLst>
            <pc:docMk/>
            <pc:sldMk cId="1111613281" sldId="530"/>
            <ac:picMk id="9" creationId="{6D4EA1BE-7716-9817-3FB4-3A64BF5FF406}"/>
          </ac:picMkLst>
        </pc:picChg>
        <pc:picChg chg="add mod">
          <ac:chgData name="Lolito Tacardon" userId="4ffb5556ebb4108e" providerId="LiveId" clId="{5389D78C-D2C0-401B-9CEA-30265E4E2180}" dt="2024-11-20T07:58:39.169" v="92" actId="14100"/>
          <ac:picMkLst>
            <pc:docMk/>
            <pc:sldMk cId="1111613281" sldId="530"/>
            <ac:picMk id="12" creationId="{2C3C4DB5-4DB6-B884-7154-F88C52C94083}"/>
          </ac:picMkLst>
        </pc:picChg>
      </pc:sldChg>
      <pc:sldChg chg="addSp delSp modSp mod">
        <pc:chgData name="Lolito Tacardon" userId="4ffb5556ebb4108e" providerId="LiveId" clId="{5389D78C-D2C0-401B-9CEA-30265E4E2180}" dt="2024-11-20T08:00:25.884" v="139" actId="1036"/>
        <pc:sldMkLst>
          <pc:docMk/>
          <pc:sldMk cId="2122710907" sldId="531"/>
        </pc:sldMkLst>
        <pc:spChg chg="del">
          <ac:chgData name="Lolito Tacardon" userId="4ffb5556ebb4108e" providerId="LiveId" clId="{5389D78C-D2C0-401B-9CEA-30265E4E2180}" dt="2024-11-20T07:59:09.071" v="95" actId="478"/>
          <ac:spMkLst>
            <pc:docMk/>
            <pc:sldMk cId="2122710907" sldId="531"/>
            <ac:spMk id="3" creationId="{4A6A7724-24E1-90A8-EBE7-082B1682B5F7}"/>
          </ac:spMkLst>
        </pc:spChg>
        <pc:spChg chg="mod topLvl">
          <ac:chgData name="Lolito Tacardon" userId="4ffb5556ebb4108e" providerId="LiveId" clId="{5389D78C-D2C0-401B-9CEA-30265E4E2180}" dt="2024-11-20T07:59:38.114" v="117" actId="207"/>
          <ac:spMkLst>
            <pc:docMk/>
            <pc:sldMk cId="2122710907" sldId="531"/>
            <ac:spMk id="6" creationId="{28EA3FF4-3820-D5F3-B630-10398C7CB074}"/>
          </ac:spMkLst>
        </pc:spChg>
        <pc:spChg chg="add del mod topLvl">
          <ac:chgData name="Lolito Tacardon" userId="4ffb5556ebb4108e" providerId="LiveId" clId="{5389D78C-D2C0-401B-9CEA-30265E4E2180}" dt="2024-11-20T07:59:28.973" v="115" actId="478"/>
          <ac:spMkLst>
            <pc:docMk/>
            <pc:sldMk cId="2122710907" sldId="531"/>
            <ac:spMk id="7" creationId="{F43C2249-80AF-B0E2-B4E7-F58B33CB4B79}"/>
          </ac:spMkLst>
        </pc:spChg>
        <pc:spChg chg="add mod">
          <ac:chgData name="Lolito Tacardon" userId="4ffb5556ebb4108e" providerId="LiveId" clId="{5389D78C-D2C0-401B-9CEA-30265E4E2180}" dt="2024-11-20T07:59:42.046" v="118" actId="207"/>
          <ac:spMkLst>
            <pc:docMk/>
            <pc:sldMk cId="2122710907" sldId="531"/>
            <ac:spMk id="8" creationId="{AD81606E-8E0E-3D7F-BA89-B5E5B4EA89DF}"/>
          </ac:spMkLst>
        </pc:spChg>
        <pc:grpChg chg="add del mod">
          <ac:chgData name="Lolito Tacardon" userId="4ffb5556ebb4108e" providerId="LiveId" clId="{5389D78C-D2C0-401B-9CEA-30265E4E2180}" dt="2024-11-20T07:59:28.973" v="115" actId="478"/>
          <ac:grpSpMkLst>
            <pc:docMk/>
            <pc:sldMk cId="2122710907" sldId="531"/>
            <ac:grpSpMk id="4" creationId="{998A7E82-1058-4029-382C-7DCB615CB27E}"/>
          </ac:grpSpMkLst>
        </pc:grpChg>
        <pc:picChg chg="del">
          <ac:chgData name="Lolito Tacardon" userId="4ffb5556ebb4108e" providerId="LiveId" clId="{5389D78C-D2C0-401B-9CEA-30265E4E2180}" dt="2024-11-20T07:58:48.152" v="93" actId="478"/>
          <ac:picMkLst>
            <pc:docMk/>
            <pc:sldMk cId="2122710907" sldId="531"/>
            <ac:picMk id="5" creationId="{32C5A42B-42AA-EB3F-2F91-A07C8AB12BA9}"/>
          </ac:picMkLst>
        </pc:picChg>
        <pc:picChg chg="add del mod">
          <ac:chgData name="Lolito Tacardon" userId="4ffb5556ebb4108e" providerId="LiveId" clId="{5389D78C-D2C0-401B-9CEA-30265E4E2180}" dt="2024-11-20T07:59:30.795" v="116" actId="478"/>
          <ac:picMkLst>
            <pc:docMk/>
            <pc:sldMk cId="2122710907" sldId="531"/>
            <ac:picMk id="9" creationId="{196B1C71-B76A-692F-98F2-0E38FE15169F}"/>
          </ac:picMkLst>
        </pc:picChg>
        <pc:picChg chg="add mod">
          <ac:chgData name="Lolito Tacardon" userId="4ffb5556ebb4108e" providerId="LiveId" clId="{5389D78C-D2C0-401B-9CEA-30265E4E2180}" dt="2024-11-20T08:00:25.884" v="139" actId="1036"/>
          <ac:picMkLst>
            <pc:docMk/>
            <pc:sldMk cId="2122710907" sldId="531"/>
            <ac:picMk id="12" creationId="{FDFA290F-305D-3478-7CF3-5D85901218B6}"/>
          </ac:picMkLst>
        </pc:picChg>
      </pc:sldChg>
      <pc:sldChg chg="addSp delSp modSp mod">
        <pc:chgData name="Lolito Tacardon" userId="4ffb5556ebb4108e" providerId="LiveId" clId="{5389D78C-D2C0-401B-9CEA-30265E4E2180}" dt="2024-11-20T08:00:42.407" v="142"/>
        <pc:sldMkLst>
          <pc:docMk/>
          <pc:sldMk cId="1269437626" sldId="532"/>
        </pc:sldMkLst>
        <pc:spChg chg="del">
          <ac:chgData name="Lolito Tacardon" userId="4ffb5556ebb4108e" providerId="LiveId" clId="{5389D78C-D2C0-401B-9CEA-30265E4E2180}" dt="2024-11-20T08:00:41.511" v="141" actId="478"/>
          <ac:spMkLst>
            <pc:docMk/>
            <pc:sldMk cId="1269437626" sldId="532"/>
            <ac:spMk id="3" creationId="{32104BEF-2A01-7078-1B50-ACC838967241}"/>
          </ac:spMkLst>
        </pc:spChg>
        <pc:spChg chg="mod">
          <ac:chgData name="Lolito Tacardon" userId="4ffb5556ebb4108e" providerId="LiveId" clId="{5389D78C-D2C0-401B-9CEA-30265E4E2180}" dt="2024-11-20T08:00:42.407" v="142"/>
          <ac:spMkLst>
            <pc:docMk/>
            <pc:sldMk cId="1269437626" sldId="532"/>
            <ac:spMk id="6" creationId="{E525C45E-8E74-B236-37B1-64E9B5203986}"/>
          </ac:spMkLst>
        </pc:spChg>
        <pc:spChg chg="mod">
          <ac:chgData name="Lolito Tacardon" userId="4ffb5556ebb4108e" providerId="LiveId" clId="{5389D78C-D2C0-401B-9CEA-30265E4E2180}" dt="2024-11-20T08:00:42.407" v="142"/>
          <ac:spMkLst>
            <pc:docMk/>
            <pc:sldMk cId="1269437626" sldId="532"/>
            <ac:spMk id="7" creationId="{2A34FCFA-11C5-EDD2-7694-2D0C10A3F96A}"/>
          </ac:spMkLst>
        </pc:spChg>
        <pc:spChg chg="add mod">
          <ac:chgData name="Lolito Tacardon" userId="4ffb5556ebb4108e" providerId="LiveId" clId="{5389D78C-D2C0-401B-9CEA-30265E4E2180}" dt="2024-11-20T08:00:42.407" v="142"/>
          <ac:spMkLst>
            <pc:docMk/>
            <pc:sldMk cId="1269437626" sldId="532"/>
            <ac:spMk id="8" creationId="{3B85953C-D16E-A1BC-B552-A24C1B34BFE9}"/>
          </ac:spMkLst>
        </pc:spChg>
        <pc:grpChg chg="add mod">
          <ac:chgData name="Lolito Tacardon" userId="4ffb5556ebb4108e" providerId="LiveId" clId="{5389D78C-D2C0-401B-9CEA-30265E4E2180}" dt="2024-11-20T08:00:42.407" v="142"/>
          <ac:grpSpMkLst>
            <pc:docMk/>
            <pc:sldMk cId="1269437626" sldId="532"/>
            <ac:grpSpMk id="4" creationId="{D99AEC66-5D42-98CB-8068-A5E26C95A093}"/>
          </ac:grpSpMkLst>
        </pc:grpChg>
        <pc:picChg chg="del">
          <ac:chgData name="Lolito Tacardon" userId="4ffb5556ebb4108e" providerId="LiveId" clId="{5389D78C-D2C0-401B-9CEA-30265E4E2180}" dt="2024-11-20T08:00:39.351" v="140" actId="478"/>
          <ac:picMkLst>
            <pc:docMk/>
            <pc:sldMk cId="1269437626" sldId="532"/>
            <ac:picMk id="5" creationId="{AD15EB02-686A-D2C9-D20C-6A741203B5E0}"/>
          </ac:picMkLst>
        </pc:picChg>
        <pc:picChg chg="add mod">
          <ac:chgData name="Lolito Tacardon" userId="4ffb5556ebb4108e" providerId="LiveId" clId="{5389D78C-D2C0-401B-9CEA-30265E4E2180}" dt="2024-11-20T08:00:42.407" v="142"/>
          <ac:picMkLst>
            <pc:docMk/>
            <pc:sldMk cId="1269437626" sldId="532"/>
            <ac:picMk id="9" creationId="{745F36AD-1956-25FC-9A57-7FBD3F387CD8}"/>
          </ac:picMkLst>
        </pc:picChg>
      </pc:sldChg>
      <pc:sldChg chg="addSp delSp modSp mod">
        <pc:chgData name="Lolito Tacardon" userId="4ffb5556ebb4108e" providerId="LiveId" clId="{5389D78C-D2C0-401B-9CEA-30265E4E2180}" dt="2024-11-20T08:01:50.223" v="158" actId="14100"/>
        <pc:sldMkLst>
          <pc:docMk/>
          <pc:sldMk cId="1151692616" sldId="533"/>
        </pc:sldMkLst>
        <pc:spChg chg="del">
          <ac:chgData name="Lolito Tacardon" userId="4ffb5556ebb4108e" providerId="LiveId" clId="{5389D78C-D2C0-401B-9CEA-30265E4E2180}" dt="2024-11-20T08:01:01.106" v="146" actId="478"/>
          <ac:spMkLst>
            <pc:docMk/>
            <pc:sldMk cId="1151692616" sldId="533"/>
            <ac:spMk id="3" creationId="{810548F0-6E79-6E96-517F-24CE7F6D0883}"/>
          </ac:spMkLst>
        </pc:spChg>
        <pc:spChg chg="mod topLvl">
          <ac:chgData name="Lolito Tacardon" userId="4ffb5556ebb4108e" providerId="LiveId" clId="{5389D78C-D2C0-401B-9CEA-30265E4E2180}" dt="2024-11-20T08:01:21.144" v="150" actId="478"/>
          <ac:spMkLst>
            <pc:docMk/>
            <pc:sldMk cId="1151692616" sldId="533"/>
            <ac:spMk id="6" creationId="{BE1D5002-E70A-6C57-A3AD-CE3F2CB9A5AE}"/>
          </ac:spMkLst>
        </pc:spChg>
        <pc:spChg chg="add del mod topLvl">
          <ac:chgData name="Lolito Tacardon" userId="4ffb5556ebb4108e" providerId="LiveId" clId="{5389D78C-D2C0-401B-9CEA-30265E4E2180}" dt="2024-11-20T08:01:21.144" v="150" actId="478"/>
          <ac:spMkLst>
            <pc:docMk/>
            <pc:sldMk cId="1151692616" sldId="533"/>
            <ac:spMk id="7" creationId="{809F3D49-A4F9-1353-240C-3EB3E4B8997C}"/>
          </ac:spMkLst>
        </pc:spChg>
        <pc:spChg chg="add mod">
          <ac:chgData name="Lolito Tacardon" userId="4ffb5556ebb4108e" providerId="LiveId" clId="{5389D78C-D2C0-401B-9CEA-30265E4E2180}" dt="2024-11-20T08:01:08.807" v="147"/>
          <ac:spMkLst>
            <pc:docMk/>
            <pc:sldMk cId="1151692616" sldId="533"/>
            <ac:spMk id="8" creationId="{6FB5F85B-9452-1B77-DD1E-07C0BD6C2B87}"/>
          </ac:spMkLst>
        </pc:spChg>
        <pc:grpChg chg="add del mod">
          <ac:chgData name="Lolito Tacardon" userId="4ffb5556ebb4108e" providerId="LiveId" clId="{5389D78C-D2C0-401B-9CEA-30265E4E2180}" dt="2024-11-20T08:01:21.144" v="150" actId="478"/>
          <ac:grpSpMkLst>
            <pc:docMk/>
            <pc:sldMk cId="1151692616" sldId="533"/>
            <ac:grpSpMk id="4" creationId="{FDB0FD61-F6F2-07A8-EB3E-3F3B16D8979D}"/>
          </ac:grpSpMkLst>
        </pc:grpChg>
        <pc:picChg chg="del">
          <ac:chgData name="Lolito Tacardon" userId="4ffb5556ebb4108e" providerId="LiveId" clId="{5389D78C-D2C0-401B-9CEA-30265E4E2180}" dt="2024-11-20T08:00:57.909" v="145" actId="478"/>
          <ac:picMkLst>
            <pc:docMk/>
            <pc:sldMk cId="1151692616" sldId="533"/>
            <ac:picMk id="5" creationId="{4F0021E5-8DA4-5846-D2FC-8FF1F8D4F4DF}"/>
          </ac:picMkLst>
        </pc:picChg>
        <pc:picChg chg="add del mod">
          <ac:chgData name="Lolito Tacardon" userId="4ffb5556ebb4108e" providerId="LiveId" clId="{5389D78C-D2C0-401B-9CEA-30265E4E2180}" dt="2024-11-20T08:01:24.198" v="151" actId="478"/>
          <ac:picMkLst>
            <pc:docMk/>
            <pc:sldMk cId="1151692616" sldId="533"/>
            <ac:picMk id="9" creationId="{681B3CE7-7792-3013-BB2B-6782C7E4F5CB}"/>
          </ac:picMkLst>
        </pc:picChg>
        <pc:picChg chg="add mod">
          <ac:chgData name="Lolito Tacardon" userId="4ffb5556ebb4108e" providerId="LiveId" clId="{5389D78C-D2C0-401B-9CEA-30265E4E2180}" dt="2024-11-20T08:01:50.223" v="158" actId="14100"/>
          <ac:picMkLst>
            <pc:docMk/>
            <pc:sldMk cId="1151692616" sldId="533"/>
            <ac:picMk id="12" creationId="{2638CB7C-40C5-DC85-834B-6140C1C83774}"/>
          </ac:picMkLst>
        </pc:picChg>
      </pc:sldChg>
      <pc:sldChg chg="addSp delSp modSp mod">
        <pc:chgData name="Lolito Tacardon" userId="4ffb5556ebb4108e" providerId="LiveId" clId="{5389D78C-D2C0-401B-9CEA-30265E4E2180}" dt="2024-11-20T08:02:57.212" v="178" actId="207"/>
        <pc:sldMkLst>
          <pc:docMk/>
          <pc:sldMk cId="1935365736" sldId="534"/>
        </pc:sldMkLst>
        <pc:spChg chg="del">
          <ac:chgData name="Lolito Tacardon" userId="4ffb5556ebb4108e" providerId="LiveId" clId="{5389D78C-D2C0-401B-9CEA-30265E4E2180}" dt="2024-11-20T08:01:58.892" v="160" actId="478"/>
          <ac:spMkLst>
            <pc:docMk/>
            <pc:sldMk cId="1935365736" sldId="534"/>
            <ac:spMk id="3" creationId="{DE5D936E-D996-CF81-9195-06271872E5C0}"/>
          </ac:spMkLst>
        </pc:spChg>
        <pc:spChg chg="mod">
          <ac:chgData name="Lolito Tacardon" userId="4ffb5556ebb4108e" providerId="LiveId" clId="{5389D78C-D2C0-401B-9CEA-30265E4E2180}" dt="2024-11-20T08:02:13.737" v="162" actId="207"/>
          <ac:spMkLst>
            <pc:docMk/>
            <pc:sldMk cId="1935365736" sldId="534"/>
            <ac:spMk id="6" creationId="{F30D917A-76DE-0CA0-E15D-8B230D775781}"/>
          </ac:spMkLst>
        </pc:spChg>
        <pc:spChg chg="mod">
          <ac:chgData name="Lolito Tacardon" userId="4ffb5556ebb4108e" providerId="LiveId" clId="{5389D78C-D2C0-401B-9CEA-30265E4E2180}" dt="2024-11-20T08:02:07.006" v="161"/>
          <ac:spMkLst>
            <pc:docMk/>
            <pc:sldMk cId="1935365736" sldId="534"/>
            <ac:spMk id="7" creationId="{75F626B7-79A8-EB69-91AD-D33C934B5B86}"/>
          </ac:spMkLst>
        </pc:spChg>
        <pc:spChg chg="add mod">
          <ac:chgData name="Lolito Tacardon" userId="4ffb5556ebb4108e" providerId="LiveId" clId="{5389D78C-D2C0-401B-9CEA-30265E4E2180}" dt="2024-11-20T08:02:18.363" v="172" actId="20577"/>
          <ac:spMkLst>
            <pc:docMk/>
            <pc:sldMk cId="1935365736" sldId="534"/>
            <ac:spMk id="8" creationId="{79A87C53-BB9D-1253-BF2F-A6E70A639496}"/>
          </ac:spMkLst>
        </pc:spChg>
        <pc:grpChg chg="add mod">
          <ac:chgData name="Lolito Tacardon" userId="4ffb5556ebb4108e" providerId="LiveId" clId="{5389D78C-D2C0-401B-9CEA-30265E4E2180}" dt="2024-11-20T08:02:07.006" v="161"/>
          <ac:grpSpMkLst>
            <pc:docMk/>
            <pc:sldMk cId="1935365736" sldId="534"/>
            <ac:grpSpMk id="4" creationId="{B1FA53F3-3FED-2D45-64AC-EB5CD0AE49FD}"/>
          </ac:grpSpMkLst>
        </pc:grpChg>
        <pc:picChg chg="del">
          <ac:chgData name="Lolito Tacardon" userId="4ffb5556ebb4108e" providerId="LiveId" clId="{5389D78C-D2C0-401B-9CEA-30265E4E2180}" dt="2024-11-20T08:01:57.636" v="159" actId="478"/>
          <ac:picMkLst>
            <pc:docMk/>
            <pc:sldMk cId="1935365736" sldId="534"/>
            <ac:picMk id="5" creationId="{69087AA8-B1A3-AC86-D4D6-1C6E241D4229}"/>
          </ac:picMkLst>
        </pc:picChg>
        <pc:picChg chg="add del mod">
          <ac:chgData name="Lolito Tacardon" userId="4ffb5556ebb4108e" providerId="LiveId" clId="{5389D78C-D2C0-401B-9CEA-30265E4E2180}" dt="2024-11-20T08:02:21.795" v="173" actId="478"/>
          <ac:picMkLst>
            <pc:docMk/>
            <pc:sldMk cId="1935365736" sldId="534"/>
            <ac:picMk id="9" creationId="{4BC6135F-E152-5B96-BCD9-3415FB133F65}"/>
          </ac:picMkLst>
        </pc:picChg>
        <pc:picChg chg="add mod">
          <ac:chgData name="Lolito Tacardon" userId="4ffb5556ebb4108e" providerId="LiveId" clId="{5389D78C-D2C0-401B-9CEA-30265E4E2180}" dt="2024-11-20T08:02:57.212" v="178" actId="207"/>
          <ac:picMkLst>
            <pc:docMk/>
            <pc:sldMk cId="1935365736" sldId="534"/>
            <ac:picMk id="12" creationId="{242DBB75-8823-7941-5460-3A805D29E23A}"/>
          </ac:picMkLst>
        </pc:picChg>
      </pc:sldChg>
      <pc:sldChg chg="addSp delSp modSp mod">
        <pc:chgData name="Lolito Tacardon" userId="4ffb5556ebb4108e" providerId="LiveId" clId="{5389D78C-D2C0-401B-9CEA-30265E4E2180}" dt="2024-11-20T08:00:51.564" v="144"/>
        <pc:sldMkLst>
          <pc:docMk/>
          <pc:sldMk cId="2585666662" sldId="536"/>
        </pc:sldMkLst>
        <pc:spChg chg="del">
          <ac:chgData name="Lolito Tacardon" userId="4ffb5556ebb4108e" providerId="LiveId" clId="{5389D78C-D2C0-401B-9CEA-30265E4E2180}" dt="2024-11-20T08:00:49.915" v="143" actId="478"/>
          <ac:spMkLst>
            <pc:docMk/>
            <pc:sldMk cId="2585666662" sldId="536"/>
            <ac:spMk id="3" creationId="{AB25E91B-4D75-FAE6-7DA2-40A741AF78E2}"/>
          </ac:spMkLst>
        </pc:spChg>
        <pc:spChg chg="mod">
          <ac:chgData name="Lolito Tacardon" userId="4ffb5556ebb4108e" providerId="LiveId" clId="{5389D78C-D2C0-401B-9CEA-30265E4E2180}" dt="2024-11-20T08:00:51.564" v="144"/>
          <ac:spMkLst>
            <pc:docMk/>
            <pc:sldMk cId="2585666662" sldId="536"/>
            <ac:spMk id="6" creationId="{C5F7B897-7F4C-C446-58C9-595D1C02BDFF}"/>
          </ac:spMkLst>
        </pc:spChg>
        <pc:spChg chg="mod">
          <ac:chgData name="Lolito Tacardon" userId="4ffb5556ebb4108e" providerId="LiveId" clId="{5389D78C-D2C0-401B-9CEA-30265E4E2180}" dt="2024-11-20T08:00:51.564" v="144"/>
          <ac:spMkLst>
            <pc:docMk/>
            <pc:sldMk cId="2585666662" sldId="536"/>
            <ac:spMk id="7" creationId="{98B636FB-F035-12D7-1705-389284D1A63D}"/>
          </ac:spMkLst>
        </pc:spChg>
        <pc:spChg chg="add mod">
          <ac:chgData name="Lolito Tacardon" userId="4ffb5556ebb4108e" providerId="LiveId" clId="{5389D78C-D2C0-401B-9CEA-30265E4E2180}" dt="2024-11-20T08:00:51.564" v="144"/>
          <ac:spMkLst>
            <pc:docMk/>
            <pc:sldMk cId="2585666662" sldId="536"/>
            <ac:spMk id="8" creationId="{3C51A225-F02E-91F1-0B2B-241290CC5311}"/>
          </ac:spMkLst>
        </pc:spChg>
        <pc:grpChg chg="add mod">
          <ac:chgData name="Lolito Tacardon" userId="4ffb5556ebb4108e" providerId="LiveId" clId="{5389D78C-D2C0-401B-9CEA-30265E4E2180}" dt="2024-11-20T08:00:51.564" v="144"/>
          <ac:grpSpMkLst>
            <pc:docMk/>
            <pc:sldMk cId="2585666662" sldId="536"/>
            <ac:grpSpMk id="4" creationId="{B1DE2F7E-889F-31CE-F59C-DF2E1211BEFE}"/>
          </ac:grpSpMkLst>
        </pc:grpChg>
        <pc:picChg chg="del">
          <ac:chgData name="Lolito Tacardon" userId="4ffb5556ebb4108e" providerId="LiveId" clId="{5389D78C-D2C0-401B-9CEA-30265E4E2180}" dt="2024-11-20T08:00:49.915" v="143" actId="478"/>
          <ac:picMkLst>
            <pc:docMk/>
            <pc:sldMk cId="2585666662" sldId="536"/>
            <ac:picMk id="5" creationId="{89F2023D-17E3-A19D-82FD-CCF00D029531}"/>
          </ac:picMkLst>
        </pc:picChg>
        <pc:picChg chg="add mod">
          <ac:chgData name="Lolito Tacardon" userId="4ffb5556ebb4108e" providerId="LiveId" clId="{5389D78C-D2C0-401B-9CEA-30265E4E2180}" dt="2024-11-20T08:00:51.564" v="144"/>
          <ac:picMkLst>
            <pc:docMk/>
            <pc:sldMk cId="2585666662" sldId="536"/>
            <ac:picMk id="9" creationId="{3670409A-4800-006E-A17D-F619324C8CA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30C97-0254-45DD-9E63-2B972893C99C}"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PH"/>
        </a:p>
      </dgm:t>
    </dgm:pt>
    <dgm:pt modelId="{70FC3DF0-506B-4317-970C-45472D734A75}" type="pres">
      <dgm:prSet presAssocID="{24E30C97-0254-45DD-9E63-2B972893C99C}" presName="linear" presStyleCnt="0">
        <dgm:presLayoutVars>
          <dgm:dir/>
          <dgm:animLvl val="lvl"/>
          <dgm:resizeHandles val="exact"/>
        </dgm:presLayoutVars>
      </dgm:prSet>
      <dgm:spPr/>
    </dgm:pt>
  </dgm:ptLst>
  <dgm:cxnLst>
    <dgm:cxn modelId="{5CDE9FDB-2154-48D7-9C4B-CD1BECD39484}" type="presOf" srcId="{24E30C97-0254-45DD-9E63-2B972893C99C}" destId="{70FC3DF0-506B-4317-970C-45472D734A75}"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E30C97-0254-45DD-9E63-2B972893C99C}"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PH"/>
        </a:p>
      </dgm:t>
    </dgm:pt>
    <dgm:pt modelId="{70FC3DF0-506B-4317-970C-45472D734A75}" type="pres">
      <dgm:prSet presAssocID="{24E30C97-0254-45DD-9E63-2B972893C99C}" presName="linear" presStyleCnt="0">
        <dgm:presLayoutVars>
          <dgm:dir/>
          <dgm:animLvl val="lvl"/>
          <dgm:resizeHandles val="exact"/>
        </dgm:presLayoutVars>
      </dgm:prSet>
      <dgm:spPr/>
    </dgm:pt>
  </dgm:ptLst>
  <dgm:cxnLst>
    <dgm:cxn modelId="{5CDE9FDB-2154-48D7-9C4B-CD1BECD39484}" type="presOf" srcId="{24E30C97-0254-45DD-9E63-2B972893C99C}" destId="{70FC3DF0-506B-4317-970C-45472D734A75}"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E30C97-0254-45DD-9E63-2B972893C99C}"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PH"/>
        </a:p>
      </dgm:t>
    </dgm:pt>
    <dgm:pt modelId="{70FC3DF0-506B-4317-970C-45472D734A75}" type="pres">
      <dgm:prSet presAssocID="{24E30C97-0254-45DD-9E63-2B972893C99C}" presName="linear" presStyleCnt="0">
        <dgm:presLayoutVars>
          <dgm:dir/>
          <dgm:animLvl val="lvl"/>
          <dgm:resizeHandles val="exact"/>
        </dgm:presLayoutVars>
      </dgm:prSet>
      <dgm:spPr/>
    </dgm:pt>
  </dgm:ptLst>
  <dgm:cxnLst>
    <dgm:cxn modelId="{5CDE9FDB-2154-48D7-9C4B-CD1BECD39484}" type="presOf" srcId="{24E30C97-0254-45DD-9E63-2B972893C99C}" destId="{70FC3DF0-506B-4317-970C-45472D734A75}"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1e59bacb3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1e59bacb3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275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a:extLst>
            <a:ext uri="{FF2B5EF4-FFF2-40B4-BE49-F238E27FC236}">
              <a16:creationId xmlns:a16="http://schemas.microsoft.com/office/drawing/2014/main" id="{49016020-ABF0-8766-1111-87627AABDE11}"/>
            </a:ext>
          </a:extLst>
        </p:cNvPr>
        <p:cNvGrpSpPr/>
        <p:nvPr/>
      </p:nvGrpSpPr>
      <p:grpSpPr>
        <a:xfrm>
          <a:off x="0" y="0"/>
          <a:ext cx="0" cy="0"/>
          <a:chOff x="0" y="0"/>
          <a:chExt cx="0" cy="0"/>
        </a:xfrm>
      </p:grpSpPr>
      <p:sp>
        <p:nvSpPr>
          <p:cNvPr id="18" name="Google Shape;18;g1e59bacb3ae_0_0:notes">
            <a:extLst>
              <a:ext uri="{FF2B5EF4-FFF2-40B4-BE49-F238E27FC236}">
                <a16:creationId xmlns:a16="http://schemas.microsoft.com/office/drawing/2014/main" id="{9FC50229-7367-22C7-37D3-D7C7B4FA37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1e59bacb3ae_0_0:notes">
            <a:extLst>
              <a:ext uri="{FF2B5EF4-FFF2-40B4-BE49-F238E27FC236}">
                <a16:creationId xmlns:a16="http://schemas.microsoft.com/office/drawing/2014/main" id="{D27367D2-2915-A042-9BDC-B12FBCAC71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276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a:extLst>
            <a:ext uri="{FF2B5EF4-FFF2-40B4-BE49-F238E27FC236}">
              <a16:creationId xmlns:a16="http://schemas.microsoft.com/office/drawing/2014/main" id="{CD9B7839-F0E3-6C07-9909-1C796EEBF1FD}"/>
            </a:ext>
          </a:extLst>
        </p:cNvPr>
        <p:cNvGrpSpPr/>
        <p:nvPr/>
      </p:nvGrpSpPr>
      <p:grpSpPr>
        <a:xfrm>
          <a:off x="0" y="0"/>
          <a:ext cx="0" cy="0"/>
          <a:chOff x="0" y="0"/>
          <a:chExt cx="0" cy="0"/>
        </a:xfrm>
      </p:grpSpPr>
      <p:sp>
        <p:nvSpPr>
          <p:cNvPr id="18" name="Google Shape;18;g1e59bacb3ae_0_0:notes">
            <a:extLst>
              <a:ext uri="{FF2B5EF4-FFF2-40B4-BE49-F238E27FC236}">
                <a16:creationId xmlns:a16="http://schemas.microsoft.com/office/drawing/2014/main" id="{506FE2DE-FD33-6A84-A2B8-CB79308A49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1e59bacb3ae_0_0:notes">
            <a:extLst>
              <a:ext uri="{FF2B5EF4-FFF2-40B4-BE49-F238E27FC236}">
                <a16:creationId xmlns:a16="http://schemas.microsoft.com/office/drawing/2014/main" id="{6FEABBCC-B7AB-34C3-566D-9786F153EC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852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a:extLst>
            <a:ext uri="{FF2B5EF4-FFF2-40B4-BE49-F238E27FC236}">
              <a16:creationId xmlns:a16="http://schemas.microsoft.com/office/drawing/2014/main" id="{C2857F74-DBA4-7672-C608-81C5CF134841}"/>
            </a:ext>
          </a:extLst>
        </p:cNvPr>
        <p:cNvGrpSpPr/>
        <p:nvPr/>
      </p:nvGrpSpPr>
      <p:grpSpPr>
        <a:xfrm>
          <a:off x="0" y="0"/>
          <a:ext cx="0" cy="0"/>
          <a:chOff x="0" y="0"/>
          <a:chExt cx="0" cy="0"/>
        </a:xfrm>
      </p:grpSpPr>
      <p:sp>
        <p:nvSpPr>
          <p:cNvPr id="18" name="Google Shape;18;g1e59bacb3ae_0_0:notes">
            <a:extLst>
              <a:ext uri="{FF2B5EF4-FFF2-40B4-BE49-F238E27FC236}">
                <a16:creationId xmlns:a16="http://schemas.microsoft.com/office/drawing/2014/main" id="{73135E11-6AEE-9EAE-F46D-261FD1DB99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1e59bacb3ae_0_0:notes">
            <a:extLst>
              <a:ext uri="{FF2B5EF4-FFF2-40B4-BE49-F238E27FC236}">
                <a16:creationId xmlns:a16="http://schemas.microsoft.com/office/drawing/2014/main" id="{1DB0C8FB-5309-4DC8-77EC-EC53D21FB4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90000"/>
              </a:lnSpc>
              <a:spcBef>
                <a:spcPts val="1000"/>
              </a:spcBef>
              <a:spcAft>
                <a:spcPts val="0"/>
              </a:spcAft>
              <a:buClr>
                <a:srgbClr val="000000"/>
              </a:buClr>
              <a:buSzPts val="1900"/>
              <a:buFont typeface="Arial"/>
              <a:buNone/>
            </a:pPr>
            <a:r>
              <a:rPr lang="en-US" sz="1100" b="0" i="0" u="none" strike="noStrike" cap="none" dirty="0">
                <a:solidFill>
                  <a:srgbClr val="000000"/>
                </a:solidFill>
                <a:latin typeface="Calibri"/>
                <a:ea typeface="Calibri"/>
                <a:cs typeface="Calibri"/>
                <a:sym typeface="Calibri"/>
              </a:rPr>
              <a:t>The RPFPC generally aims to provide a platform for in-depth discussions on population and development issues and policy-related concerns.  Specifically, it aims to:</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convene regional stakeholders </a:t>
            </a:r>
            <a:r>
              <a:rPr lang="en-US" sz="1100" b="0" i="0" u="none" strike="noStrike" cap="none" dirty="0">
                <a:solidFill>
                  <a:srgbClr val="000000"/>
                </a:solidFill>
                <a:latin typeface="Calibri"/>
                <a:ea typeface="Calibri"/>
                <a:cs typeface="Calibri"/>
                <a:sym typeface="Calibri"/>
              </a:rPr>
              <a:t>to collectively appreciate, understand, and identify the emerging population and family planning issues and their implications in the region particularly within the context of regional development;</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learn from existing good practices </a:t>
            </a:r>
            <a:r>
              <a:rPr lang="en-US" sz="1100" b="0" i="0" u="none" strike="noStrike" cap="none" dirty="0">
                <a:solidFill>
                  <a:srgbClr val="000000"/>
                </a:solidFill>
                <a:latin typeface="Calibri"/>
                <a:ea typeface="Calibri"/>
                <a:cs typeface="Calibri"/>
                <a:sym typeface="Calibri"/>
              </a:rPr>
              <a:t>on population and family planning at the regional and local levels; </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identify gaps in terms of interventions </a:t>
            </a:r>
            <a:r>
              <a:rPr lang="en-US" sz="1100" b="0" i="0" u="none" strike="noStrike" cap="none" dirty="0">
                <a:solidFill>
                  <a:srgbClr val="000000"/>
                </a:solidFill>
                <a:latin typeface="Calibri"/>
                <a:ea typeface="Calibri"/>
                <a:cs typeface="Calibri"/>
                <a:sym typeface="Calibri"/>
              </a:rPr>
              <a:t>and gather recommendations and areas for collaboration to address these gaps; and</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generate a commitment to the implementation and promotion of the PPD-POA 2023-2028</a:t>
            </a:r>
            <a:r>
              <a:rPr lang="en-US" sz="1100" b="0" i="0" u="none" strike="noStrike" cap="none" dirty="0">
                <a:solidFill>
                  <a:srgbClr val="000000"/>
                </a:solidFill>
                <a:latin typeface="Calibri"/>
                <a:ea typeface="Calibri"/>
                <a:cs typeface="Calibri"/>
                <a:sym typeface="Calibri"/>
              </a:rPr>
              <a:t> and other relevant national goals and strategic direction.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7900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523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938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360023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1e59bacb3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1e59bacb3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046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a:extLst>
            <a:ext uri="{FF2B5EF4-FFF2-40B4-BE49-F238E27FC236}">
              <a16:creationId xmlns:a16="http://schemas.microsoft.com/office/drawing/2014/main" id="{9C499702-DA8F-3D98-8B86-3B1C30B968DC}"/>
            </a:ext>
          </a:extLst>
        </p:cNvPr>
        <p:cNvGrpSpPr/>
        <p:nvPr/>
      </p:nvGrpSpPr>
      <p:grpSpPr>
        <a:xfrm>
          <a:off x="0" y="0"/>
          <a:ext cx="0" cy="0"/>
          <a:chOff x="0" y="0"/>
          <a:chExt cx="0" cy="0"/>
        </a:xfrm>
      </p:grpSpPr>
      <p:sp>
        <p:nvSpPr>
          <p:cNvPr id="18" name="Google Shape;18;g1e59bacb3ae_0_0:notes">
            <a:extLst>
              <a:ext uri="{FF2B5EF4-FFF2-40B4-BE49-F238E27FC236}">
                <a16:creationId xmlns:a16="http://schemas.microsoft.com/office/drawing/2014/main" id="{EF83FCE2-43B6-5FE5-5DE4-4401C133BA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1e59bacb3ae_0_0:notes">
            <a:extLst>
              <a:ext uri="{FF2B5EF4-FFF2-40B4-BE49-F238E27FC236}">
                <a16:creationId xmlns:a16="http://schemas.microsoft.com/office/drawing/2014/main" id="{7557A9B7-BAE5-2677-4CAA-0E5A76CF53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90000"/>
              </a:lnSpc>
              <a:spcBef>
                <a:spcPts val="1000"/>
              </a:spcBef>
              <a:spcAft>
                <a:spcPts val="0"/>
              </a:spcAft>
              <a:buClr>
                <a:srgbClr val="000000"/>
              </a:buClr>
              <a:buSzPts val="1900"/>
              <a:buFont typeface="Arial"/>
              <a:buNone/>
            </a:pPr>
            <a:r>
              <a:rPr lang="en-US" sz="1100" b="0" i="0" u="none" strike="noStrike" cap="none" dirty="0">
                <a:solidFill>
                  <a:srgbClr val="000000"/>
                </a:solidFill>
                <a:latin typeface="Calibri"/>
                <a:ea typeface="Calibri"/>
                <a:cs typeface="Calibri"/>
                <a:sym typeface="Calibri"/>
              </a:rPr>
              <a:t>The RPFPC generally aims to provide a platform for in-depth discussions on population and development issues and policy-related concerns.  Specifically, it aims to:</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convene regional stakeholders </a:t>
            </a:r>
            <a:r>
              <a:rPr lang="en-US" sz="1100" b="0" i="0" u="none" strike="noStrike" cap="none" dirty="0">
                <a:solidFill>
                  <a:srgbClr val="000000"/>
                </a:solidFill>
                <a:latin typeface="Calibri"/>
                <a:ea typeface="Calibri"/>
                <a:cs typeface="Calibri"/>
                <a:sym typeface="Calibri"/>
              </a:rPr>
              <a:t>to collectively appreciate, understand, and identify the emerging population and family planning issues and their implications in the region particularly within the context of regional development;</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learn from existing good practices </a:t>
            </a:r>
            <a:r>
              <a:rPr lang="en-US" sz="1100" b="0" i="0" u="none" strike="noStrike" cap="none" dirty="0">
                <a:solidFill>
                  <a:srgbClr val="000000"/>
                </a:solidFill>
                <a:latin typeface="Calibri"/>
                <a:ea typeface="Calibri"/>
                <a:cs typeface="Calibri"/>
                <a:sym typeface="Calibri"/>
              </a:rPr>
              <a:t>on population and family planning at the regional and local levels; </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identify gaps in terms of interventions </a:t>
            </a:r>
            <a:r>
              <a:rPr lang="en-US" sz="1100" b="0" i="0" u="none" strike="noStrike" cap="none" dirty="0">
                <a:solidFill>
                  <a:srgbClr val="000000"/>
                </a:solidFill>
                <a:latin typeface="Calibri"/>
                <a:ea typeface="Calibri"/>
                <a:cs typeface="Calibri"/>
                <a:sym typeface="Calibri"/>
              </a:rPr>
              <a:t>and gather recommendations and areas for collaboration to address these gaps; and</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generate a commitment to the implementation and promotion of the PPD-POA 2023-2028</a:t>
            </a:r>
            <a:r>
              <a:rPr lang="en-US" sz="1100" b="0" i="0" u="none" strike="noStrike" cap="none" dirty="0">
                <a:solidFill>
                  <a:srgbClr val="000000"/>
                </a:solidFill>
                <a:latin typeface="Calibri"/>
                <a:ea typeface="Calibri"/>
                <a:cs typeface="Calibri"/>
                <a:sym typeface="Calibri"/>
              </a:rPr>
              <a:t> and other relevant national goals and strategic direction.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1769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a:extLst>
            <a:ext uri="{FF2B5EF4-FFF2-40B4-BE49-F238E27FC236}">
              <a16:creationId xmlns:a16="http://schemas.microsoft.com/office/drawing/2014/main" id="{BBFBCEFC-0549-805C-4B8A-6F33DBDFE9ED}"/>
            </a:ext>
          </a:extLst>
        </p:cNvPr>
        <p:cNvGrpSpPr/>
        <p:nvPr/>
      </p:nvGrpSpPr>
      <p:grpSpPr>
        <a:xfrm>
          <a:off x="0" y="0"/>
          <a:ext cx="0" cy="0"/>
          <a:chOff x="0" y="0"/>
          <a:chExt cx="0" cy="0"/>
        </a:xfrm>
      </p:grpSpPr>
      <p:sp>
        <p:nvSpPr>
          <p:cNvPr id="18" name="Google Shape;18;g1e59bacb3ae_0_0:notes">
            <a:extLst>
              <a:ext uri="{FF2B5EF4-FFF2-40B4-BE49-F238E27FC236}">
                <a16:creationId xmlns:a16="http://schemas.microsoft.com/office/drawing/2014/main" id="{412F2694-B517-2F2B-EF45-50727339DA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1e59bacb3ae_0_0:notes">
            <a:extLst>
              <a:ext uri="{FF2B5EF4-FFF2-40B4-BE49-F238E27FC236}">
                <a16:creationId xmlns:a16="http://schemas.microsoft.com/office/drawing/2014/main" id="{EAE71C3B-AB7A-04CD-FD1F-EDE55421CF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90000"/>
              </a:lnSpc>
              <a:spcBef>
                <a:spcPts val="1000"/>
              </a:spcBef>
              <a:spcAft>
                <a:spcPts val="0"/>
              </a:spcAft>
              <a:buClr>
                <a:srgbClr val="000000"/>
              </a:buClr>
              <a:buSzPts val="1900"/>
              <a:buFont typeface="Arial"/>
              <a:buNone/>
            </a:pPr>
            <a:r>
              <a:rPr lang="en-US" sz="1100" b="0" i="0" u="none" strike="noStrike" cap="none" dirty="0">
                <a:solidFill>
                  <a:srgbClr val="000000"/>
                </a:solidFill>
                <a:latin typeface="Calibri"/>
                <a:ea typeface="Calibri"/>
                <a:cs typeface="Calibri"/>
                <a:sym typeface="Calibri"/>
              </a:rPr>
              <a:t>The RPFPC generally aims to provide a platform for in-depth discussions on population and development issues and policy-related concerns.  Specifically, it aims to:</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convene regional stakeholders </a:t>
            </a:r>
            <a:r>
              <a:rPr lang="en-US" sz="1100" b="0" i="0" u="none" strike="noStrike" cap="none" dirty="0">
                <a:solidFill>
                  <a:srgbClr val="000000"/>
                </a:solidFill>
                <a:latin typeface="Calibri"/>
                <a:ea typeface="Calibri"/>
                <a:cs typeface="Calibri"/>
                <a:sym typeface="Calibri"/>
              </a:rPr>
              <a:t>to collectively appreciate, understand, and identify the emerging population and family planning issues and their implications in the region particularly within the context of regional development;</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learn from existing good practices </a:t>
            </a:r>
            <a:r>
              <a:rPr lang="en-US" sz="1100" b="0" i="0" u="none" strike="noStrike" cap="none" dirty="0">
                <a:solidFill>
                  <a:srgbClr val="000000"/>
                </a:solidFill>
                <a:latin typeface="Calibri"/>
                <a:ea typeface="Calibri"/>
                <a:cs typeface="Calibri"/>
                <a:sym typeface="Calibri"/>
              </a:rPr>
              <a:t>on population and family planning at the regional and local levels; </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identify gaps in terms of interventions </a:t>
            </a:r>
            <a:r>
              <a:rPr lang="en-US" sz="1100" b="0" i="0" u="none" strike="noStrike" cap="none" dirty="0">
                <a:solidFill>
                  <a:srgbClr val="000000"/>
                </a:solidFill>
                <a:latin typeface="Calibri"/>
                <a:ea typeface="Calibri"/>
                <a:cs typeface="Calibri"/>
                <a:sym typeface="Calibri"/>
              </a:rPr>
              <a:t>and gather recommendations and areas for collaboration to address these gaps; and</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generate a commitment to the implementation and promotion of the PPD-POA 2023-2028</a:t>
            </a:r>
            <a:r>
              <a:rPr lang="en-US" sz="1100" b="0" i="0" u="none" strike="noStrike" cap="none" dirty="0">
                <a:solidFill>
                  <a:srgbClr val="000000"/>
                </a:solidFill>
                <a:latin typeface="Calibri"/>
                <a:ea typeface="Calibri"/>
                <a:cs typeface="Calibri"/>
                <a:sym typeface="Calibri"/>
              </a:rPr>
              <a:t> and other relevant national goals and strategic direction.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121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a:extLst>
            <a:ext uri="{FF2B5EF4-FFF2-40B4-BE49-F238E27FC236}">
              <a16:creationId xmlns:a16="http://schemas.microsoft.com/office/drawing/2014/main" id="{7AF370E3-7AA9-887D-D6BB-385F95E0F364}"/>
            </a:ext>
          </a:extLst>
        </p:cNvPr>
        <p:cNvGrpSpPr/>
        <p:nvPr/>
      </p:nvGrpSpPr>
      <p:grpSpPr>
        <a:xfrm>
          <a:off x="0" y="0"/>
          <a:ext cx="0" cy="0"/>
          <a:chOff x="0" y="0"/>
          <a:chExt cx="0" cy="0"/>
        </a:xfrm>
      </p:grpSpPr>
      <p:sp>
        <p:nvSpPr>
          <p:cNvPr id="18" name="Google Shape;18;g1e59bacb3ae_0_0:notes">
            <a:extLst>
              <a:ext uri="{FF2B5EF4-FFF2-40B4-BE49-F238E27FC236}">
                <a16:creationId xmlns:a16="http://schemas.microsoft.com/office/drawing/2014/main" id="{0A06B1C5-375F-F924-F065-6D6B1BDAE4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1e59bacb3ae_0_0:notes">
            <a:extLst>
              <a:ext uri="{FF2B5EF4-FFF2-40B4-BE49-F238E27FC236}">
                <a16:creationId xmlns:a16="http://schemas.microsoft.com/office/drawing/2014/main" id="{D698A9E1-2D03-EC6D-716A-0F6BF65007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90000"/>
              </a:lnSpc>
              <a:spcBef>
                <a:spcPts val="1000"/>
              </a:spcBef>
              <a:spcAft>
                <a:spcPts val="0"/>
              </a:spcAft>
              <a:buClr>
                <a:srgbClr val="000000"/>
              </a:buClr>
              <a:buSzPts val="1900"/>
              <a:buFont typeface="Arial"/>
              <a:buNone/>
            </a:pPr>
            <a:r>
              <a:rPr lang="en-US" sz="1100" b="0" i="0" u="none" strike="noStrike" cap="none" dirty="0">
                <a:solidFill>
                  <a:srgbClr val="000000"/>
                </a:solidFill>
                <a:latin typeface="Calibri"/>
                <a:ea typeface="Calibri"/>
                <a:cs typeface="Calibri"/>
                <a:sym typeface="Calibri"/>
              </a:rPr>
              <a:t>The RPFPC generally aims to provide a platform for in-depth discussions on population and development issues and policy-related concerns.  Specifically, it aims to:</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convene regional stakeholders </a:t>
            </a:r>
            <a:r>
              <a:rPr lang="en-US" sz="1100" b="0" i="0" u="none" strike="noStrike" cap="none" dirty="0">
                <a:solidFill>
                  <a:srgbClr val="000000"/>
                </a:solidFill>
                <a:latin typeface="Calibri"/>
                <a:ea typeface="Calibri"/>
                <a:cs typeface="Calibri"/>
                <a:sym typeface="Calibri"/>
              </a:rPr>
              <a:t>to collectively appreciate, understand, and identify the emerging population and family planning issues and their implications in the region particularly within the context of regional development;</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learn from existing good practices </a:t>
            </a:r>
            <a:r>
              <a:rPr lang="en-US" sz="1100" b="0" i="0" u="none" strike="noStrike" cap="none" dirty="0">
                <a:solidFill>
                  <a:srgbClr val="000000"/>
                </a:solidFill>
                <a:latin typeface="Calibri"/>
                <a:ea typeface="Calibri"/>
                <a:cs typeface="Calibri"/>
                <a:sym typeface="Calibri"/>
              </a:rPr>
              <a:t>on population and family planning at the regional and local levels; </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identify gaps in terms of interventions </a:t>
            </a:r>
            <a:r>
              <a:rPr lang="en-US" sz="1100" b="0" i="0" u="none" strike="noStrike" cap="none" dirty="0">
                <a:solidFill>
                  <a:srgbClr val="000000"/>
                </a:solidFill>
                <a:latin typeface="Calibri"/>
                <a:ea typeface="Calibri"/>
                <a:cs typeface="Calibri"/>
                <a:sym typeface="Calibri"/>
              </a:rPr>
              <a:t>and gather recommendations and areas for collaboration to address these gaps; and</a:t>
            </a:r>
          </a:p>
          <a:p>
            <a:pPr marL="457200" marR="0" lvl="0" indent="-457200" algn="just" rtl="0">
              <a:lnSpc>
                <a:spcPct val="90000"/>
              </a:lnSpc>
              <a:spcBef>
                <a:spcPts val="1000"/>
              </a:spcBef>
              <a:spcAft>
                <a:spcPts val="0"/>
              </a:spcAft>
              <a:buClr>
                <a:srgbClr val="000000"/>
              </a:buClr>
              <a:buSzPts val="1900"/>
              <a:buFont typeface="Arial" panose="020B0604020202020204" pitchFamily="34" charset="0"/>
              <a:buChar char="•"/>
            </a:pPr>
            <a:r>
              <a:rPr lang="en-US" sz="1100" b="1" i="0" u="none" strike="noStrike" cap="none" dirty="0">
                <a:solidFill>
                  <a:srgbClr val="000000"/>
                </a:solidFill>
                <a:latin typeface="Calibri"/>
                <a:ea typeface="Calibri"/>
                <a:cs typeface="Calibri"/>
                <a:sym typeface="Calibri"/>
              </a:rPr>
              <a:t>to generate a commitment to the implementation and promotion of the PPD-POA 2023-2028</a:t>
            </a:r>
            <a:r>
              <a:rPr lang="en-US" sz="1100" b="0" i="0" u="none" strike="noStrike" cap="none" dirty="0">
                <a:solidFill>
                  <a:srgbClr val="000000"/>
                </a:solidFill>
                <a:latin typeface="Calibri"/>
                <a:ea typeface="Calibri"/>
                <a:cs typeface="Calibri"/>
                <a:sym typeface="Calibri"/>
              </a:rPr>
              <a:t> and other relevant national goals and strategic direction.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502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9" name="Google Shape;9;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 name="Google Shape;1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 name="Google Shape;13;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 name="Google Shape;20;p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1" name="Google Shape;21;p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2" name="Google Shape;2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5" name="Google Shape;2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9pPr>
          </a:lstStyle>
          <a:p>
            <a:endParaRPr/>
          </a:p>
        </p:txBody>
      </p:sp>
      <p:sp>
        <p:nvSpPr>
          <p:cNvPr id="28" name="Google Shape;28;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9" name="Google Shape;2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
        <p:nvSpPr>
          <p:cNvPr id="32" name="Google Shape;3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
        <p:cNvGrpSpPr/>
        <p:nvPr/>
      </p:nvGrpSpPr>
      <p:grpSpPr>
        <a:xfrm>
          <a:off x="0" y="0"/>
          <a:ext cx="0" cy="0"/>
          <a:chOff x="0" y="0"/>
          <a:chExt cx="0" cy="0"/>
        </a:xfrm>
      </p:grpSpPr>
      <p:sp>
        <p:nvSpPr>
          <p:cNvPr id="34" name="Google Shape;34;p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stStyle>
          <a:p>
            <a:endParaRPr/>
          </a:p>
        </p:txBody>
      </p:sp>
      <p:sp>
        <p:nvSpPr>
          <p:cNvPr id="35" name="Google Shape;3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9pPr>
          </a:lstStyle>
          <a:p>
            <a:r>
              <a:t>xx%</a:t>
            </a:r>
          </a:p>
        </p:txBody>
      </p:sp>
      <p:sp>
        <p:nvSpPr>
          <p:cNvPr id="38" name="Google Shape;38;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marR="0" lvl="0"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9" name="Google Shape;3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type="obj">
  <p:cSld name="Content Slide">
    <p:spTree>
      <p:nvGrpSpPr>
        <p:cNvPr id="1" name="Shape 6"/>
        <p:cNvGrpSpPr/>
        <p:nvPr/>
      </p:nvGrpSpPr>
      <p:grpSpPr>
        <a:xfrm>
          <a:off x="0" y="0"/>
          <a:ext cx="0" cy="0"/>
          <a:chOff x="0" y="0"/>
          <a:chExt cx="0" cy="0"/>
        </a:xfrm>
      </p:grpSpPr>
      <p:sp>
        <p:nvSpPr>
          <p:cNvPr id="7" name="Google Shape;7;p6"/>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80000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pic>
        <p:nvPicPr>
          <p:cNvPr id="11" name="Picture 10" descr="A group of people sitting at tables in a room&#10;&#10;Description automatically generated">
            <a:extLst>
              <a:ext uri="{FF2B5EF4-FFF2-40B4-BE49-F238E27FC236}">
                <a16:creationId xmlns:a16="http://schemas.microsoft.com/office/drawing/2014/main" id="{99E75597-CD1B-42A3-F0F0-5D97FB8FA8C5}"/>
              </a:ext>
            </a:extLst>
          </p:cNvPr>
          <p:cNvPicPr>
            <a:picLocks noChangeAspect="1"/>
          </p:cNvPicPr>
          <p:nvPr/>
        </p:nvPicPr>
        <p:blipFill>
          <a:blip r:embed="rId4"/>
          <a:srcRect t="57539" r="10200"/>
          <a:stretch/>
        </p:blipFill>
        <p:spPr>
          <a:xfrm>
            <a:off x="-19260" y="1858992"/>
            <a:ext cx="4408380" cy="2085412"/>
          </a:xfrm>
          <a:prstGeom prst="rect">
            <a:avLst/>
          </a:prstGeom>
          <a:ln>
            <a:noFill/>
          </a:ln>
          <a:effectLst>
            <a:outerShdw blurRad="292100" dist="139700" dir="2700000" algn="tl" rotWithShape="0">
              <a:srgbClr val="333333">
                <a:alpha val="65000"/>
              </a:srgbClr>
            </a:outerShdw>
          </a:effectLst>
        </p:spPr>
      </p:pic>
      <p:pic>
        <p:nvPicPr>
          <p:cNvPr id="5" name="Picture 4" descr="A group of people standing in front of a large screen&#10;&#10;Description automatically generated">
            <a:extLst>
              <a:ext uri="{FF2B5EF4-FFF2-40B4-BE49-F238E27FC236}">
                <a16:creationId xmlns:a16="http://schemas.microsoft.com/office/drawing/2014/main" id="{0115D035-DED7-4DDC-CCE4-17F88FF15C18}"/>
              </a:ext>
            </a:extLst>
          </p:cNvPr>
          <p:cNvPicPr>
            <a:picLocks noChangeAspect="1"/>
          </p:cNvPicPr>
          <p:nvPr/>
        </p:nvPicPr>
        <p:blipFill>
          <a:blip r:embed="rId5"/>
          <a:srcRect t="35837" b="26751"/>
          <a:stretch/>
        </p:blipFill>
        <p:spPr>
          <a:xfrm>
            <a:off x="434473" y="0"/>
            <a:ext cx="4750175" cy="1938528"/>
          </a:xfrm>
          <a:prstGeom prst="rect">
            <a:avLst/>
          </a:prstGeom>
          <a:ln>
            <a:noFill/>
          </a:ln>
          <a:effectLst>
            <a:outerShdw blurRad="292100" dist="139700" dir="2700000" algn="tl" rotWithShape="0">
              <a:srgbClr val="333333">
                <a:alpha val="65000"/>
              </a:srgbClr>
            </a:outerShdw>
          </a:effectLst>
        </p:spPr>
      </p:pic>
      <p:pic>
        <p:nvPicPr>
          <p:cNvPr id="9" name="Picture 8" descr="A group of people sitting on a stage&#10;&#10;Description automatically generated">
            <a:extLst>
              <a:ext uri="{FF2B5EF4-FFF2-40B4-BE49-F238E27FC236}">
                <a16:creationId xmlns:a16="http://schemas.microsoft.com/office/drawing/2014/main" id="{80BA320B-2F40-7CA1-A06C-C358DA3049B9}"/>
              </a:ext>
            </a:extLst>
          </p:cNvPr>
          <p:cNvPicPr>
            <a:picLocks noChangeAspect="1"/>
          </p:cNvPicPr>
          <p:nvPr/>
        </p:nvPicPr>
        <p:blipFill>
          <a:blip r:embed="rId6"/>
          <a:srcRect t="33040" b="23033"/>
          <a:stretch/>
        </p:blipFill>
        <p:spPr>
          <a:xfrm>
            <a:off x="23756" y="3264105"/>
            <a:ext cx="5601562" cy="1938528"/>
          </a:xfrm>
          <a:prstGeom prst="rect">
            <a:avLst/>
          </a:prstGeom>
          <a:ln>
            <a:noFill/>
          </a:ln>
          <a:effectLst>
            <a:outerShdw blurRad="292100" dist="139700" dir="2700000" algn="tl" rotWithShape="0">
              <a:srgbClr val="333333">
                <a:alpha val="65000"/>
              </a:srgbClr>
            </a:outerShdw>
          </a:effectLst>
        </p:spPr>
      </p:pic>
      <p:sp>
        <p:nvSpPr>
          <p:cNvPr id="8" name="Freeform: Shape 7">
            <a:extLst>
              <a:ext uri="{FF2B5EF4-FFF2-40B4-BE49-F238E27FC236}">
                <a16:creationId xmlns:a16="http://schemas.microsoft.com/office/drawing/2014/main" id="{C6879CF6-0014-6353-050D-DA79DEF267F6}"/>
              </a:ext>
            </a:extLst>
          </p:cNvPr>
          <p:cNvSpPr/>
          <p:nvPr/>
        </p:nvSpPr>
        <p:spPr>
          <a:xfrm>
            <a:off x="0" y="1"/>
            <a:ext cx="9144000" cy="5143500"/>
          </a:xfrm>
          <a:custGeom>
            <a:avLst/>
            <a:gdLst>
              <a:gd name="connsiteX0" fmla="*/ 0 w 9144000"/>
              <a:gd name="connsiteY0" fmla="*/ 0 h 5087479"/>
              <a:gd name="connsiteX1" fmla="*/ 4174123 w 9144000"/>
              <a:gd name="connsiteY1" fmla="*/ 0 h 5087479"/>
              <a:gd name="connsiteX2" fmla="*/ 909418 w 9144000"/>
              <a:gd name="connsiteY2" fmla="*/ 486948 h 5087479"/>
              <a:gd name="connsiteX3" fmla="*/ 280509 w 9144000"/>
              <a:gd name="connsiteY3" fmla="*/ 1336355 h 5087479"/>
              <a:gd name="connsiteX4" fmla="*/ 280509 w 9144000"/>
              <a:gd name="connsiteY4" fmla="*/ 1336354 h 5087479"/>
              <a:gd name="connsiteX5" fmla="*/ 1129916 w 9144000"/>
              <a:gd name="connsiteY5" fmla="*/ 1965263 h 5087479"/>
              <a:gd name="connsiteX6" fmla="*/ 4420778 w 9144000"/>
              <a:gd name="connsiteY6" fmla="*/ 1474415 h 5087479"/>
              <a:gd name="connsiteX7" fmla="*/ 5049687 w 9144000"/>
              <a:gd name="connsiteY7" fmla="*/ 625008 h 5087479"/>
              <a:gd name="connsiteX8" fmla="*/ 5049688 w 9144000"/>
              <a:gd name="connsiteY8" fmla="*/ 625007 h 5087479"/>
              <a:gd name="connsiteX9" fmla="*/ 4496658 w 9144000"/>
              <a:gd name="connsiteY9" fmla="*/ 11271 h 5087479"/>
              <a:gd name="connsiteX10" fmla="*/ 4423530 w 9144000"/>
              <a:gd name="connsiteY10" fmla="*/ 0 h 5087479"/>
              <a:gd name="connsiteX11" fmla="*/ 9144000 w 9144000"/>
              <a:gd name="connsiteY11" fmla="*/ 0 h 5087479"/>
              <a:gd name="connsiteX12" fmla="*/ 9144000 w 9144000"/>
              <a:gd name="connsiteY12" fmla="*/ 5087479 h 5087479"/>
              <a:gd name="connsiteX13" fmla="*/ 3339491 w 9144000"/>
              <a:gd name="connsiteY13" fmla="*/ 5087479 h 5087479"/>
              <a:gd name="connsiteX14" fmla="*/ 4774037 w 9144000"/>
              <a:gd name="connsiteY14" fmla="*/ 4853280 h 5087479"/>
              <a:gd name="connsiteX15" fmla="*/ 5449260 w 9144000"/>
              <a:gd name="connsiteY15" fmla="*/ 3914572 h 5087479"/>
              <a:gd name="connsiteX16" fmla="*/ 4510552 w 9144000"/>
              <a:gd name="connsiteY16" fmla="*/ 3239348 h 5087479"/>
              <a:gd name="connsiteX17" fmla="*/ 1499980 w 9144000"/>
              <a:gd name="connsiteY17" fmla="*/ 3730844 h 5087479"/>
              <a:gd name="connsiteX18" fmla="*/ 824756 w 9144000"/>
              <a:gd name="connsiteY18" fmla="*/ 4669553 h 5087479"/>
              <a:gd name="connsiteX19" fmla="*/ 939452 w 9144000"/>
              <a:gd name="connsiteY19" fmla="*/ 4973307 h 5087479"/>
              <a:gd name="connsiteX20" fmla="*/ 1027899 w 9144000"/>
              <a:gd name="connsiteY20" fmla="*/ 5087479 h 5087479"/>
              <a:gd name="connsiteX21" fmla="*/ 0 w 9144000"/>
              <a:gd name="connsiteY21" fmla="*/ 5087479 h 5087479"/>
              <a:gd name="connsiteX22" fmla="*/ 0 w 9144000"/>
              <a:gd name="connsiteY22" fmla="*/ 3662146 h 5087479"/>
              <a:gd name="connsiteX23" fmla="*/ 51624 w 9144000"/>
              <a:gd name="connsiteY23" fmla="*/ 3692922 h 5087479"/>
              <a:gd name="connsiteX24" fmla="*/ 504783 w 9144000"/>
              <a:gd name="connsiteY24" fmla="*/ 3758728 h 5087479"/>
              <a:gd name="connsiteX25" fmla="*/ 3458357 w 9144000"/>
              <a:gd name="connsiteY25" fmla="*/ 3305545 h 5087479"/>
              <a:gd name="connsiteX26" fmla="*/ 4113781 w 9144000"/>
              <a:gd name="connsiteY26" fmla="*/ 2412538 h 5087479"/>
              <a:gd name="connsiteX27" fmla="*/ 3220773 w 9144000"/>
              <a:gd name="connsiteY27" fmla="*/ 1757114 h 5087479"/>
              <a:gd name="connsiteX28" fmla="*/ 267199 w 9144000"/>
              <a:gd name="connsiteY28" fmla="*/ 2210297 h 5087479"/>
              <a:gd name="connsiteX29" fmla="*/ 113581 w 9144000"/>
              <a:gd name="connsiteY29" fmla="*/ 2249967 h 5087479"/>
              <a:gd name="connsiteX30" fmla="*/ 0 w 9144000"/>
              <a:gd name="connsiteY30" fmla="*/ 2305286 h 508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44000" h="5087479">
                <a:moveTo>
                  <a:pt x="0" y="0"/>
                </a:moveTo>
                <a:lnTo>
                  <a:pt x="4174123" y="0"/>
                </a:lnTo>
                <a:lnTo>
                  <a:pt x="909418" y="486948"/>
                </a:lnTo>
                <a:cubicBezTo>
                  <a:pt x="501192" y="547837"/>
                  <a:pt x="219620" y="928129"/>
                  <a:pt x="280509" y="1336355"/>
                </a:cubicBezTo>
                <a:lnTo>
                  <a:pt x="280509" y="1336354"/>
                </a:lnTo>
                <a:cubicBezTo>
                  <a:pt x="341398" y="1744580"/>
                  <a:pt x="721690" y="2026152"/>
                  <a:pt x="1129916" y="1965263"/>
                </a:cubicBezTo>
                <a:lnTo>
                  <a:pt x="4420778" y="1474415"/>
                </a:lnTo>
                <a:cubicBezTo>
                  <a:pt x="4829004" y="1413526"/>
                  <a:pt x="5110576" y="1033234"/>
                  <a:pt x="5049687" y="625008"/>
                </a:cubicBezTo>
                <a:lnTo>
                  <a:pt x="5049688" y="625007"/>
                </a:lnTo>
                <a:cubicBezTo>
                  <a:pt x="5004021" y="318838"/>
                  <a:pt x="4778690" y="83911"/>
                  <a:pt x="4496658" y="11271"/>
                </a:cubicBezTo>
                <a:lnTo>
                  <a:pt x="4423530" y="0"/>
                </a:lnTo>
                <a:lnTo>
                  <a:pt x="9144000" y="0"/>
                </a:lnTo>
                <a:lnTo>
                  <a:pt x="9144000" y="5087479"/>
                </a:lnTo>
                <a:lnTo>
                  <a:pt x="3339491" y="5087479"/>
                </a:lnTo>
                <a:lnTo>
                  <a:pt x="4774037" y="4853280"/>
                </a:lnTo>
                <a:cubicBezTo>
                  <a:pt x="5219712" y="4780521"/>
                  <a:pt x="5522019" y="4360247"/>
                  <a:pt x="5449260" y="3914572"/>
                </a:cubicBezTo>
                <a:cubicBezTo>
                  <a:pt x="5376501" y="3468897"/>
                  <a:pt x="4956227" y="3166589"/>
                  <a:pt x="4510552" y="3239348"/>
                </a:cubicBezTo>
                <a:lnTo>
                  <a:pt x="1499980" y="3730844"/>
                </a:lnTo>
                <a:cubicBezTo>
                  <a:pt x="1054305" y="3803604"/>
                  <a:pt x="751997" y="4223878"/>
                  <a:pt x="824756" y="4669553"/>
                </a:cubicBezTo>
                <a:cubicBezTo>
                  <a:pt x="842946" y="4780971"/>
                  <a:pt x="882856" y="4883430"/>
                  <a:pt x="939452" y="4973307"/>
                </a:cubicBezTo>
                <a:lnTo>
                  <a:pt x="1027899" y="5087479"/>
                </a:lnTo>
                <a:lnTo>
                  <a:pt x="0" y="5087479"/>
                </a:lnTo>
                <a:lnTo>
                  <a:pt x="0" y="3662146"/>
                </a:lnTo>
                <a:lnTo>
                  <a:pt x="51624" y="3692922"/>
                </a:lnTo>
                <a:cubicBezTo>
                  <a:pt x="187998" y="3757442"/>
                  <a:pt x="344438" y="3783331"/>
                  <a:pt x="504783" y="3758728"/>
                </a:cubicBezTo>
                <a:lnTo>
                  <a:pt x="3458357" y="3305545"/>
                </a:lnTo>
                <a:cubicBezTo>
                  <a:pt x="3885944" y="3239938"/>
                  <a:pt x="4179388" y="2840125"/>
                  <a:pt x="4113781" y="2412538"/>
                </a:cubicBezTo>
                <a:cubicBezTo>
                  <a:pt x="4048173" y="1984951"/>
                  <a:pt x="3648360" y="1691507"/>
                  <a:pt x="3220773" y="1757114"/>
                </a:cubicBezTo>
                <a:lnTo>
                  <a:pt x="267199" y="2210297"/>
                </a:lnTo>
                <a:cubicBezTo>
                  <a:pt x="213750" y="2218498"/>
                  <a:pt x="162398" y="2231921"/>
                  <a:pt x="113581" y="2249967"/>
                </a:cubicBezTo>
                <a:lnTo>
                  <a:pt x="0" y="2305286"/>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3" name="Google Shape;16;g24583a148ca_1_242">
            <a:extLst>
              <a:ext uri="{FF2B5EF4-FFF2-40B4-BE49-F238E27FC236}">
                <a16:creationId xmlns:a16="http://schemas.microsoft.com/office/drawing/2014/main" id="{D0467B7E-5A1D-44FD-8439-959FDA1AE177}"/>
              </a:ext>
            </a:extLst>
          </p:cNvPr>
          <p:cNvSpPr txBox="1"/>
          <p:nvPr/>
        </p:nvSpPr>
        <p:spPr>
          <a:xfrm>
            <a:off x="4218199" y="1492387"/>
            <a:ext cx="4651482" cy="1615805"/>
          </a:xfrm>
          <a:prstGeom prst="rect">
            <a:avLst/>
          </a:prstGeom>
          <a:noFill/>
          <a:ln>
            <a:noFill/>
          </a:ln>
        </p:spPr>
        <p:txBody>
          <a:bodyPr spcFirstLastPara="1" wrap="square" lIns="68569" tIns="68569" rIns="68569" bIns="68569" anchor="t" anchorCtr="0">
            <a:spAutoFit/>
          </a:bodyPr>
          <a:lstStyle/>
          <a:p>
            <a:pPr lvl="0"/>
            <a:r>
              <a:rPr lang="en-US" sz="3200" b="1" dirty="0">
                <a:solidFill>
                  <a:schemeClr val="bg1"/>
                </a:solidFill>
                <a:effectLst>
                  <a:outerShdw blurRad="38100" dist="38100" dir="2700000" algn="tl">
                    <a:srgbClr val="000000">
                      <a:alpha val="43137"/>
                    </a:srgbClr>
                  </a:outerShdw>
                </a:effectLst>
                <a:latin typeface="+mn-lt"/>
              </a:rPr>
              <a:t>Emerging Governance Issues at the Sub-National Level  </a:t>
            </a:r>
            <a:endParaRPr lang="en-PH" sz="1200" i="1" dirty="0">
              <a:solidFill>
                <a:schemeClr val="bg1"/>
              </a:solidFill>
              <a:effectLst>
                <a:outerShdw blurRad="38100" dist="38100" dir="2700000" algn="tl">
                  <a:srgbClr val="000000">
                    <a:alpha val="43137"/>
                  </a:srgbClr>
                </a:outerShdw>
              </a:effectLst>
              <a:latin typeface="+mn-lt"/>
            </a:endParaRPr>
          </a:p>
        </p:txBody>
      </p:sp>
      <p:sp>
        <p:nvSpPr>
          <p:cNvPr id="2" name="Google Shape;16;g24583a148ca_1_242">
            <a:extLst>
              <a:ext uri="{FF2B5EF4-FFF2-40B4-BE49-F238E27FC236}">
                <a16:creationId xmlns:a16="http://schemas.microsoft.com/office/drawing/2014/main" id="{7AF7B640-A8BB-9EF4-598F-3FD36C1751FA}"/>
              </a:ext>
            </a:extLst>
          </p:cNvPr>
          <p:cNvSpPr txBox="1"/>
          <p:nvPr/>
        </p:nvSpPr>
        <p:spPr>
          <a:xfrm>
            <a:off x="5575186" y="3244620"/>
            <a:ext cx="3545058" cy="877141"/>
          </a:xfrm>
          <a:prstGeom prst="rect">
            <a:avLst/>
          </a:prstGeom>
          <a:noFill/>
          <a:ln>
            <a:noFill/>
          </a:ln>
        </p:spPr>
        <p:txBody>
          <a:bodyPr spcFirstLastPara="1" wrap="square" lIns="68569" tIns="68569" rIns="68569" bIns="68569" anchor="t" anchorCtr="0">
            <a:spAutoFit/>
          </a:bodyPr>
          <a:lstStyle/>
          <a:p>
            <a:pPr lvl="0"/>
            <a:r>
              <a:rPr lang="en-US" sz="2400" b="1" cap="all" dirty="0">
                <a:solidFill>
                  <a:srgbClr val="FFFF00"/>
                </a:solidFill>
                <a:effectLst>
                  <a:outerShdw blurRad="38100" dist="38100" dir="2700000" algn="tl">
                    <a:srgbClr val="000000">
                      <a:alpha val="43137"/>
                    </a:srgbClr>
                  </a:outerShdw>
                </a:effectLst>
                <a:latin typeface="+mn-lt"/>
              </a:rPr>
              <a:t>National Family Planning Program</a:t>
            </a:r>
            <a:endParaRPr lang="en-PH" sz="1050" i="1" cap="all" dirty="0">
              <a:solidFill>
                <a:srgbClr val="FFFF00"/>
              </a:solidFill>
              <a:effectLst>
                <a:outerShdw blurRad="38100" dist="38100" dir="2700000" algn="tl">
                  <a:srgbClr val="000000">
                    <a:alpha val="43137"/>
                  </a:srgbClr>
                </a:outerShdw>
              </a:effectLst>
              <a:latin typeface="+mn-lt"/>
            </a:endParaRPr>
          </a:p>
        </p:txBody>
      </p:sp>
      <p:cxnSp>
        <p:nvCxnSpPr>
          <p:cNvPr id="7" name="Straight Connector 6">
            <a:extLst>
              <a:ext uri="{FF2B5EF4-FFF2-40B4-BE49-F238E27FC236}">
                <a16:creationId xmlns:a16="http://schemas.microsoft.com/office/drawing/2014/main" id="{B73431F6-60ED-F473-DD53-C625C6670674}"/>
              </a:ext>
            </a:extLst>
          </p:cNvPr>
          <p:cNvCxnSpPr>
            <a:cxnSpLocks/>
          </p:cNvCxnSpPr>
          <p:nvPr/>
        </p:nvCxnSpPr>
        <p:spPr>
          <a:xfrm flipV="1">
            <a:off x="4297680" y="3080803"/>
            <a:ext cx="4846320" cy="1922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descr="A logo with arrows and lines&#10;&#10;Description automatically generated">
            <a:extLst>
              <a:ext uri="{FF2B5EF4-FFF2-40B4-BE49-F238E27FC236}">
                <a16:creationId xmlns:a16="http://schemas.microsoft.com/office/drawing/2014/main" id="{BC1D878E-26DD-F9EC-46E0-E78798BE3BBF}"/>
              </a:ext>
            </a:extLst>
          </p:cNvPr>
          <p:cNvPicPr>
            <a:picLocks noChangeAspect="1"/>
          </p:cNvPicPr>
          <p:nvPr/>
        </p:nvPicPr>
        <p:blipFill>
          <a:blip r:embed="rId7"/>
          <a:stretch>
            <a:fillRect/>
          </a:stretch>
        </p:blipFill>
        <p:spPr>
          <a:xfrm>
            <a:off x="7333488" y="25218"/>
            <a:ext cx="1536193" cy="14830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05B5F-F619-CE89-230B-489740EB3D0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981B144-3F08-DB95-8121-7401621B2FC9}"/>
              </a:ext>
            </a:extLst>
          </p:cNvPr>
          <p:cNvSpPr txBox="1"/>
          <p:nvPr/>
        </p:nvSpPr>
        <p:spPr>
          <a:xfrm>
            <a:off x="1476562" y="4375172"/>
            <a:ext cx="5766319" cy="369332"/>
          </a:xfrm>
          <a:prstGeom prst="rect">
            <a:avLst/>
          </a:prstGeom>
          <a:noFill/>
        </p:spPr>
        <p:txBody>
          <a:bodyPr wrap="square" rtlCol="0">
            <a:spAutoFit/>
          </a:bodyPr>
          <a:lstStyle/>
          <a:p>
            <a:pPr algn="ctr"/>
            <a:r>
              <a:rPr lang="en-PH" sz="1800" b="1" dirty="0"/>
              <a:t>GOVERNANCE MECHANISMS</a:t>
            </a:r>
          </a:p>
        </p:txBody>
      </p:sp>
      <p:sp>
        <p:nvSpPr>
          <p:cNvPr id="2" name="Isosceles Triangle 1">
            <a:extLst>
              <a:ext uri="{FF2B5EF4-FFF2-40B4-BE49-F238E27FC236}">
                <a16:creationId xmlns:a16="http://schemas.microsoft.com/office/drawing/2014/main" id="{0E5C101F-CEBA-9223-6353-88AA0066F920}"/>
              </a:ext>
            </a:extLst>
          </p:cNvPr>
          <p:cNvSpPr/>
          <p:nvPr/>
        </p:nvSpPr>
        <p:spPr>
          <a:xfrm>
            <a:off x="1185609" y="633752"/>
            <a:ext cx="6566915" cy="765602"/>
          </a:xfrm>
          <a:prstGeom prst="triangle">
            <a:avLst>
              <a:gd name="adj" fmla="val 49271"/>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2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F5677A34-D85E-B19B-35F0-170D454F8F9A}"/>
              </a:ext>
            </a:extLst>
          </p:cNvPr>
          <p:cNvGrpSpPr/>
          <p:nvPr/>
        </p:nvGrpSpPr>
        <p:grpSpPr>
          <a:xfrm>
            <a:off x="1872985" y="1510894"/>
            <a:ext cx="646331" cy="2172727"/>
            <a:chOff x="814749" y="2948472"/>
            <a:chExt cx="861775" cy="2896969"/>
          </a:xfrm>
          <a:effectLst>
            <a:outerShdw blurRad="50800" dist="38100" dir="2700000" algn="tl" rotWithShape="0">
              <a:prstClr val="black">
                <a:alpha val="40000"/>
              </a:prstClr>
            </a:outerShdw>
          </a:effectLst>
        </p:grpSpPr>
        <p:sp>
          <p:nvSpPr>
            <p:cNvPr id="13" name="Flowchart: Terminator 12">
              <a:extLst>
                <a:ext uri="{FF2B5EF4-FFF2-40B4-BE49-F238E27FC236}">
                  <a16:creationId xmlns:a16="http://schemas.microsoft.com/office/drawing/2014/main" id="{EF1FBFA6-B5A1-6F6D-CF6E-4CB1699B1C86}"/>
                </a:ext>
              </a:extLst>
            </p:cNvPr>
            <p:cNvSpPr/>
            <p:nvPr/>
          </p:nvSpPr>
          <p:spPr>
            <a:xfrm>
              <a:off x="867746" y="2948472"/>
              <a:ext cx="755780" cy="2896969"/>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800" dirty="0">
                <a:latin typeface="+mj-lt"/>
              </a:endParaRPr>
            </a:p>
          </p:txBody>
        </p:sp>
        <p:sp>
          <p:nvSpPr>
            <p:cNvPr id="15" name="TextBox 14">
              <a:extLst>
                <a:ext uri="{FF2B5EF4-FFF2-40B4-BE49-F238E27FC236}">
                  <a16:creationId xmlns:a16="http://schemas.microsoft.com/office/drawing/2014/main" id="{BFC9FE9E-77BD-F3E4-BF92-26D4B6CDC321}"/>
                </a:ext>
              </a:extLst>
            </p:cNvPr>
            <p:cNvSpPr txBox="1"/>
            <p:nvPr/>
          </p:nvSpPr>
          <p:spPr>
            <a:xfrm rot="16200000">
              <a:off x="-121298" y="3912515"/>
              <a:ext cx="2733869" cy="861775"/>
            </a:xfrm>
            <a:prstGeom prst="rect">
              <a:avLst/>
            </a:prstGeom>
            <a:noFill/>
          </p:spPr>
          <p:txBody>
            <a:bodyPr wrap="square" rtlCol="0">
              <a:spAutoFit/>
            </a:bodyPr>
            <a:lstStyle/>
            <a:p>
              <a:pPr algn="ctr"/>
              <a:r>
                <a:rPr lang="en-PH" sz="1800" b="1" dirty="0">
                  <a:solidFill>
                    <a:schemeClr val="bg1"/>
                  </a:solidFill>
                  <a:effectLst>
                    <a:outerShdw blurRad="38100" dist="38100" dir="2700000" algn="tl">
                      <a:srgbClr val="000000">
                        <a:alpha val="43137"/>
                      </a:srgbClr>
                    </a:outerShdw>
                  </a:effectLst>
                  <a:latin typeface="+mj-lt"/>
                  <a:cs typeface="Segoe UI" panose="020B0502040204020203" pitchFamily="34" charset="0"/>
                </a:rPr>
                <a:t>ENABLING POLICY</a:t>
              </a:r>
            </a:p>
          </p:txBody>
        </p:sp>
      </p:grpSp>
      <p:grpSp>
        <p:nvGrpSpPr>
          <p:cNvPr id="19" name="Group 18">
            <a:extLst>
              <a:ext uri="{FF2B5EF4-FFF2-40B4-BE49-F238E27FC236}">
                <a16:creationId xmlns:a16="http://schemas.microsoft.com/office/drawing/2014/main" id="{7E7AD071-49F9-635C-C8C5-A30847E24AAE}"/>
              </a:ext>
            </a:extLst>
          </p:cNvPr>
          <p:cNvGrpSpPr/>
          <p:nvPr/>
        </p:nvGrpSpPr>
        <p:grpSpPr>
          <a:xfrm>
            <a:off x="2769720" y="1510893"/>
            <a:ext cx="566835" cy="2172727"/>
            <a:chOff x="867746" y="2948472"/>
            <a:chExt cx="755780" cy="2896969"/>
          </a:xfrm>
          <a:effectLst>
            <a:outerShdw blurRad="50800" dist="38100" dir="2700000" algn="tl" rotWithShape="0">
              <a:prstClr val="black">
                <a:alpha val="40000"/>
              </a:prstClr>
            </a:outerShdw>
          </a:effectLst>
        </p:grpSpPr>
        <p:sp>
          <p:nvSpPr>
            <p:cNvPr id="20" name="Flowchart: Terminator 19">
              <a:extLst>
                <a:ext uri="{FF2B5EF4-FFF2-40B4-BE49-F238E27FC236}">
                  <a16:creationId xmlns:a16="http://schemas.microsoft.com/office/drawing/2014/main" id="{DFE2F048-71AB-A927-A55F-79B48EB21FCD}"/>
                </a:ext>
              </a:extLst>
            </p:cNvPr>
            <p:cNvSpPr/>
            <p:nvPr/>
          </p:nvSpPr>
          <p:spPr>
            <a:xfrm>
              <a:off x="867746" y="2948472"/>
              <a:ext cx="755780" cy="2896969"/>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800" dirty="0"/>
            </a:p>
          </p:txBody>
        </p:sp>
        <p:sp>
          <p:nvSpPr>
            <p:cNvPr id="21" name="TextBox 20">
              <a:extLst>
                <a:ext uri="{FF2B5EF4-FFF2-40B4-BE49-F238E27FC236}">
                  <a16:creationId xmlns:a16="http://schemas.microsoft.com/office/drawing/2014/main" id="{FE24D1B5-98FF-CDA7-AF3F-40AF7BACC10F}"/>
                </a:ext>
              </a:extLst>
            </p:cNvPr>
            <p:cNvSpPr txBox="1"/>
            <p:nvPr/>
          </p:nvSpPr>
          <p:spPr>
            <a:xfrm rot="16200000">
              <a:off x="-121298" y="4097181"/>
              <a:ext cx="2733869" cy="492443"/>
            </a:xfrm>
            <a:prstGeom prst="rect">
              <a:avLst/>
            </a:prstGeom>
            <a:noFill/>
          </p:spPr>
          <p:txBody>
            <a:bodyPr wrap="square" rtlCol="0">
              <a:spAutoFit/>
            </a:bodyPr>
            <a:lstStyle/>
            <a:p>
              <a:pPr algn="ctr"/>
              <a:r>
                <a:rPr lang="en-PH" sz="1800" b="1" dirty="0">
                  <a:solidFill>
                    <a:schemeClr val="bg1"/>
                  </a:solidFill>
                  <a:effectLst>
                    <a:outerShdw blurRad="38100" dist="38100" dir="2700000" algn="tl">
                      <a:srgbClr val="000000">
                        <a:alpha val="43137"/>
                      </a:srgbClr>
                    </a:outerShdw>
                  </a:effectLst>
                  <a:latin typeface="+mn-lt"/>
                  <a:cs typeface="Segoe UI" panose="020B0502040204020203" pitchFamily="34" charset="0"/>
                </a:rPr>
                <a:t>STRUCTURE</a:t>
              </a:r>
            </a:p>
          </p:txBody>
        </p:sp>
      </p:grpSp>
      <p:grpSp>
        <p:nvGrpSpPr>
          <p:cNvPr id="22" name="Group 21">
            <a:extLst>
              <a:ext uri="{FF2B5EF4-FFF2-40B4-BE49-F238E27FC236}">
                <a16:creationId xmlns:a16="http://schemas.microsoft.com/office/drawing/2014/main" id="{C1A2E573-F891-70E3-2CBA-011D12C94C74}"/>
              </a:ext>
            </a:extLst>
          </p:cNvPr>
          <p:cNvGrpSpPr/>
          <p:nvPr/>
        </p:nvGrpSpPr>
        <p:grpSpPr>
          <a:xfrm>
            <a:off x="3571410" y="1510893"/>
            <a:ext cx="566835" cy="2172727"/>
            <a:chOff x="867746" y="2948472"/>
            <a:chExt cx="755780" cy="2896969"/>
          </a:xfrm>
          <a:effectLst>
            <a:outerShdw blurRad="50800" dist="38100" dir="2700000" algn="tl" rotWithShape="0">
              <a:prstClr val="black">
                <a:alpha val="40000"/>
              </a:prstClr>
            </a:outerShdw>
          </a:effectLst>
        </p:grpSpPr>
        <p:sp>
          <p:nvSpPr>
            <p:cNvPr id="23" name="Flowchart: Terminator 22">
              <a:extLst>
                <a:ext uri="{FF2B5EF4-FFF2-40B4-BE49-F238E27FC236}">
                  <a16:creationId xmlns:a16="http://schemas.microsoft.com/office/drawing/2014/main" id="{F38C3054-717E-1936-4743-20A6563B2AC5}"/>
                </a:ext>
              </a:extLst>
            </p:cNvPr>
            <p:cNvSpPr/>
            <p:nvPr/>
          </p:nvSpPr>
          <p:spPr>
            <a:xfrm>
              <a:off x="867746" y="2948472"/>
              <a:ext cx="755780" cy="2896969"/>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800" dirty="0"/>
            </a:p>
          </p:txBody>
        </p:sp>
        <p:sp>
          <p:nvSpPr>
            <p:cNvPr id="24" name="TextBox 23">
              <a:extLst>
                <a:ext uri="{FF2B5EF4-FFF2-40B4-BE49-F238E27FC236}">
                  <a16:creationId xmlns:a16="http://schemas.microsoft.com/office/drawing/2014/main" id="{CF336D55-D751-8F18-50EB-C3A1D19F03A0}"/>
                </a:ext>
              </a:extLst>
            </p:cNvPr>
            <p:cNvSpPr txBox="1"/>
            <p:nvPr/>
          </p:nvSpPr>
          <p:spPr>
            <a:xfrm rot="16200000">
              <a:off x="-188849" y="4164730"/>
              <a:ext cx="2868974" cy="492443"/>
            </a:xfrm>
            <a:prstGeom prst="rect">
              <a:avLst/>
            </a:prstGeom>
            <a:noFill/>
          </p:spPr>
          <p:txBody>
            <a:bodyPr wrap="square" rtlCol="0">
              <a:spAutoFit/>
            </a:bodyPr>
            <a:lstStyle/>
            <a:p>
              <a:pPr algn="ctr"/>
              <a:r>
                <a:rPr lang="en-PH" sz="1800" b="1" dirty="0">
                  <a:solidFill>
                    <a:schemeClr val="bg1"/>
                  </a:solidFill>
                  <a:effectLst>
                    <a:outerShdw blurRad="38100" dist="38100" dir="2700000" algn="tl">
                      <a:srgbClr val="000000">
                        <a:alpha val="43137"/>
                      </a:srgbClr>
                    </a:outerShdw>
                  </a:effectLst>
                  <a:latin typeface="+mn-lt"/>
                  <a:cs typeface="Segoe UI" panose="020B0502040204020203" pitchFamily="34" charset="0"/>
                </a:rPr>
                <a:t>COMPETENCY</a:t>
              </a:r>
            </a:p>
          </p:txBody>
        </p:sp>
      </p:grpSp>
      <p:grpSp>
        <p:nvGrpSpPr>
          <p:cNvPr id="25" name="Group 24">
            <a:extLst>
              <a:ext uri="{FF2B5EF4-FFF2-40B4-BE49-F238E27FC236}">
                <a16:creationId xmlns:a16="http://schemas.microsoft.com/office/drawing/2014/main" id="{30BC8884-8341-8CDC-3FCD-DF25A55264B9}"/>
              </a:ext>
            </a:extLst>
          </p:cNvPr>
          <p:cNvGrpSpPr/>
          <p:nvPr/>
        </p:nvGrpSpPr>
        <p:grpSpPr>
          <a:xfrm>
            <a:off x="4359724" y="1521389"/>
            <a:ext cx="646331" cy="2172727"/>
            <a:chOff x="814750" y="2948472"/>
            <a:chExt cx="861775" cy="2896969"/>
          </a:xfrm>
          <a:effectLst>
            <a:outerShdw blurRad="50800" dist="38100" dir="2700000" algn="tl" rotWithShape="0">
              <a:prstClr val="black">
                <a:alpha val="40000"/>
              </a:prstClr>
            </a:outerShdw>
          </a:effectLst>
        </p:grpSpPr>
        <p:sp>
          <p:nvSpPr>
            <p:cNvPr id="26" name="Flowchart: Terminator 25">
              <a:extLst>
                <a:ext uri="{FF2B5EF4-FFF2-40B4-BE49-F238E27FC236}">
                  <a16:creationId xmlns:a16="http://schemas.microsoft.com/office/drawing/2014/main" id="{7EC34E39-0FA0-9619-7008-F6C8F0924BA2}"/>
                </a:ext>
              </a:extLst>
            </p:cNvPr>
            <p:cNvSpPr/>
            <p:nvPr/>
          </p:nvSpPr>
          <p:spPr>
            <a:xfrm>
              <a:off x="867746" y="2948472"/>
              <a:ext cx="755780" cy="2896969"/>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800" dirty="0"/>
            </a:p>
          </p:txBody>
        </p:sp>
        <p:sp>
          <p:nvSpPr>
            <p:cNvPr id="27" name="TextBox 26">
              <a:extLst>
                <a:ext uri="{FF2B5EF4-FFF2-40B4-BE49-F238E27FC236}">
                  <a16:creationId xmlns:a16="http://schemas.microsoft.com/office/drawing/2014/main" id="{28B495E2-64ED-6361-1284-69CE71364EF3}"/>
                </a:ext>
              </a:extLst>
            </p:cNvPr>
            <p:cNvSpPr txBox="1"/>
            <p:nvPr/>
          </p:nvSpPr>
          <p:spPr>
            <a:xfrm rot="16200000">
              <a:off x="-121297" y="3912513"/>
              <a:ext cx="2733869" cy="861775"/>
            </a:xfrm>
            <a:prstGeom prst="rect">
              <a:avLst/>
            </a:prstGeom>
            <a:noFill/>
          </p:spPr>
          <p:txBody>
            <a:bodyPr wrap="square" rtlCol="0">
              <a:spAutoFit/>
            </a:bodyPr>
            <a:lstStyle/>
            <a:p>
              <a:pPr algn="ctr"/>
              <a:r>
                <a:rPr lang="en-PH" sz="1800" b="1" dirty="0">
                  <a:solidFill>
                    <a:schemeClr val="bg1"/>
                  </a:solidFill>
                  <a:effectLst>
                    <a:outerShdw blurRad="38100" dist="38100" dir="2700000" algn="tl">
                      <a:srgbClr val="000000">
                        <a:alpha val="43137"/>
                      </a:srgbClr>
                    </a:outerShdw>
                  </a:effectLst>
                  <a:latin typeface="+mn-lt"/>
                  <a:cs typeface="Segoe UI" panose="020B0502040204020203" pitchFamily="34" charset="0"/>
                </a:rPr>
                <a:t>MANAGEMENT SYSTEM</a:t>
              </a:r>
            </a:p>
          </p:txBody>
        </p:sp>
      </p:grpSp>
      <p:grpSp>
        <p:nvGrpSpPr>
          <p:cNvPr id="28" name="Group 27">
            <a:extLst>
              <a:ext uri="{FF2B5EF4-FFF2-40B4-BE49-F238E27FC236}">
                <a16:creationId xmlns:a16="http://schemas.microsoft.com/office/drawing/2014/main" id="{B3441D47-48DA-8EF9-DDAE-21A746CDC57B}"/>
              </a:ext>
            </a:extLst>
          </p:cNvPr>
          <p:cNvGrpSpPr/>
          <p:nvPr/>
        </p:nvGrpSpPr>
        <p:grpSpPr>
          <a:xfrm>
            <a:off x="5257952" y="1521388"/>
            <a:ext cx="646331" cy="2172727"/>
            <a:chOff x="814749" y="2948472"/>
            <a:chExt cx="861775" cy="2896969"/>
          </a:xfrm>
          <a:effectLst>
            <a:outerShdw blurRad="50800" dist="38100" dir="2700000" algn="tl" rotWithShape="0">
              <a:prstClr val="black">
                <a:alpha val="40000"/>
              </a:prstClr>
            </a:outerShdw>
          </a:effectLst>
        </p:grpSpPr>
        <p:sp>
          <p:nvSpPr>
            <p:cNvPr id="29" name="Flowchart: Terminator 28">
              <a:extLst>
                <a:ext uri="{FF2B5EF4-FFF2-40B4-BE49-F238E27FC236}">
                  <a16:creationId xmlns:a16="http://schemas.microsoft.com/office/drawing/2014/main" id="{1FC28640-848F-9FD0-66BB-BBAD4053795B}"/>
                </a:ext>
              </a:extLst>
            </p:cNvPr>
            <p:cNvSpPr/>
            <p:nvPr/>
          </p:nvSpPr>
          <p:spPr>
            <a:xfrm>
              <a:off x="867746" y="2948472"/>
              <a:ext cx="755780" cy="2896969"/>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800" dirty="0"/>
            </a:p>
          </p:txBody>
        </p:sp>
        <p:sp>
          <p:nvSpPr>
            <p:cNvPr id="30" name="TextBox 29">
              <a:extLst>
                <a:ext uri="{FF2B5EF4-FFF2-40B4-BE49-F238E27FC236}">
                  <a16:creationId xmlns:a16="http://schemas.microsoft.com/office/drawing/2014/main" id="{1077DE58-21B2-0AA1-B80E-57E0B742E449}"/>
                </a:ext>
              </a:extLst>
            </p:cNvPr>
            <p:cNvSpPr txBox="1"/>
            <p:nvPr/>
          </p:nvSpPr>
          <p:spPr>
            <a:xfrm rot="16200000">
              <a:off x="-121298" y="3912515"/>
              <a:ext cx="2733869" cy="861775"/>
            </a:xfrm>
            <a:prstGeom prst="rect">
              <a:avLst/>
            </a:prstGeom>
            <a:noFill/>
          </p:spPr>
          <p:txBody>
            <a:bodyPr wrap="square" rtlCol="0">
              <a:spAutoFit/>
            </a:bodyPr>
            <a:lstStyle/>
            <a:p>
              <a:pPr algn="ctr"/>
              <a:r>
                <a:rPr lang="en-PH" sz="1800" b="1" dirty="0">
                  <a:solidFill>
                    <a:schemeClr val="bg1"/>
                  </a:solidFill>
                  <a:effectLst>
                    <a:outerShdw blurRad="38100" dist="38100" dir="2700000" algn="tl">
                      <a:srgbClr val="000000">
                        <a:alpha val="43137"/>
                      </a:srgbClr>
                    </a:outerShdw>
                  </a:effectLst>
                  <a:latin typeface="+mn-lt"/>
                  <a:cs typeface="Segoe UI" panose="020B0502040204020203" pitchFamily="34" charset="0"/>
                </a:rPr>
                <a:t>KNOWLEDGE  &amp; LEARNING</a:t>
              </a:r>
            </a:p>
          </p:txBody>
        </p:sp>
      </p:grpSp>
      <p:grpSp>
        <p:nvGrpSpPr>
          <p:cNvPr id="31" name="Group 30">
            <a:extLst>
              <a:ext uri="{FF2B5EF4-FFF2-40B4-BE49-F238E27FC236}">
                <a16:creationId xmlns:a16="http://schemas.microsoft.com/office/drawing/2014/main" id="{628452B1-C9EC-F6E9-5E57-6D7F364F1CC2}"/>
              </a:ext>
            </a:extLst>
          </p:cNvPr>
          <p:cNvGrpSpPr/>
          <p:nvPr/>
        </p:nvGrpSpPr>
        <p:grpSpPr>
          <a:xfrm>
            <a:off x="6160760" y="1510894"/>
            <a:ext cx="566835" cy="2172727"/>
            <a:chOff x="867746" y="2948472"/>
            <a:chExt cx="755780" cy="2896969"/>
          </a:xfrm>
          <a:effectLst>
            <a:outerShdw blurRad="50800" dist="38100" dir="2700000" algn="tl" rotWithShape="0">
              <a:prstClr val="black">
                <a:alpha val="40000"/>
              </a:prstClr>
            </a:outerShdw>
          </a:effectLst>
        </p:grpSpPr>
        <p:sp>
          <p:nvSpPr>
            <p:cNvPr id="32" name="Flowchart: Terminator 31">
              <a:extLst>
                <a:ext uri="{FF2B5EF4-FFF2-40B4-BE49-F238E27FC236}">
                  <a16:creationId xmlns:a16="http://schemas.microsoft.com/office/drawing/2014/main" id="{40603FCD-CB5B-D665-904E-F78A1990AC9F}"/>
                </a:ext>
              </a:extLst>
            </p:cNvPr>
            <p:cNvSpPr/>
            <p:nvPr/>
          </p:nvSpPr>
          <p:spPr>
            <a:xfrm>
              <a:off x="867746" y="2948472"/>
              <a:ext cx="755780" cy="2896969"/>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800" dirty="0"/>
            </a:p>
          </p:txBody>
        </p:sp>
        <p:sp>
          <p:nvSpPr>
            <p:cNvPr id="33" name="TextBox 32">
              <a:extLst>
                <a:ext uri="{FF2B5EF4-FFF2-40B4-BE49-F238E27FC236}">
                  <a16:creationId xmlns:a16="http://schemas.microsoft.com/office/drawing/2014/main" id="{F14B49C1-A894-6241-6E94-5FC5B83A4EA9}"/>
                </a:ext>
              </a:extLst>
            </p:cNvPr>
            <p:cNvSpPr txBox="1"/>
            <p:nvPr/>
          </p:nvSpPr>
          <p:spPr>
            <a:xfrm rot="16200000">
              <a:off x="-121298" y="4097180"/>
              <a:ext cx="2733869" cy="492443"/>
            </a:xfrm>
            <a:prstGeom prst="rect">
              <a:avLst/>
            </a:prstGeom>
            <a:noFill/>
          </p:spPr>
          <p:txBody>
            <a:bodyPr wrap="square" rtlCol="0">
              <a:spAutoFit/>
            </a:bodyPr>
            <a:lstStyle/>
            <a:p>
              <a:pPr algn="ctr"/>
              <a:r>
                <a:rPr lang="en-PH" sz="1800" b="1" dirty="0">
                  <a:solidFill>
                    <a:schemeClr val="bg1"/>
                  </a:solidFill>
                  <a:effectLst>
                    <a:outerShdw blurRad="38100" dist="38100" dir="2700000" algn="tl">
                      <a:srgbClr val="000000">
                        <a:alpha val="43137"/>
                      </a:srgbClr>
                    </a:outerShdw>
                  </a:effectLst>
                  <a:latin typeface="+mn-lt"/>
                  <a:cs typeface="Segoe UI" panose="020B0502040204020203" pitchFamily="34" charset="0"/>
                </a:rPr>
                <a:t>LEADERSHIP</a:t>
              </a:r>
            </a:p>
          </p:txBody>
        </p:sp>
      </p:grpSp>
      <p:sp>
        <p:nvSpPr>
          <p:cNvPr id="34" name="Rectangle: Rounded Corners 33">
            <a:extLst>
              <a:ext uri="{FF2B5EF4-FFF2-40B4-BE49-F238E27FC236}">
                <a16:creationId xmlns:a16="http://schemas.microsoft.com/office/drawing/2014/main" id="{6A14E17F-CE5F-D9BA-2502-C2D22982004F}"/>
              </a:ext>
            </a:extLst>
          </p:cNvPr>
          <p:cNvSpPr/>
          <p:nvPr/>
        </p:nvSpPr>
        <p:spPr>
          <a:xfrm>
            <a:off x="1476563" y="3838701"/>
            <a:ext cx="5766319" cy="39188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500" b="1" dirty="0">
                <a:cs typeface="Segoe UI" panose="020B0502040204020203" pitchFamily="34" charset="0"/>
              </a:rPr>
              <a:t>RESOURCES (TECHNOLOGY, FINANCIAL AND PHYSICAL)</a:t>
            </a:r>
          </a:p>
        </p:txBody>
      </p:sp>
      <p:sp>
        <p:nvSpPr>
          <p:cNvPr id="35" name="TextBox 34">
            <a:extLst>
              <a:ext uri="{FF2B5EF4-FFF2-40B4-BE49-F238E27FC236}">
                <a16:creationId xmlns:a16="http://schemas.microsoft.com/office/drawing/2014/main" id="{BC409D56-6C05-7F7B-90CC-C155A8F8B506}"/>
              </a:ext>
            </a:extLst>
          </p:cNvPr>
          <p:cNvSpPr txBox="1"/>
          <p:nvPr/>
        </p:nvSpPr>
        <p:spPr>
          <a:xfrm>
            <a:off x="3127873" y="937689"/>
            <a:ext cx="2801989" cy="461665"/>
          </a:xfrm>
          <a:prstGeom prst="rect">
            <a:avLst/>
          </a:prstGeom>
          <a:noFill/>
        </p:spPr>
        <p:txBody>
          <a:bodyPr wrap="square">
            <a:spAutoFit/>
          </a:bodyPr>
          <a:lstStyle/>
          <a:p>
            <a:pPr algn="ctr"/>
            <a:r>
              <a:rPr lang="en-PH" sz="1200" b="1" dirty="0">
                <a:solidFill>
                  <a:schemeClr val="tx1"/>
                </a:solidFill>
                <a:latin typeface="+mn-lt"/>
                <a:cs typeface="Segoe UI" panose="020B0502040204020203" pitchFamily="34" charset="0"/>
              </a:rPr>
              <a:t>Fulfillment and protection of sexual and reproductive health and rights</a:t>
            </a:r>
          </a:p>
        </p:txBody>
      </p:sp>
      <p:sp>
        <p:nvSpPr>
          <p:cNvPr id="6" name="TextBox 5">
            <a:extLst>
              <a:ext uri="{FF2B5EF4-FFF2-40B4-BE49-F238E27FC236}">
                <a16:creationId xmlns:a16="http://schemas.microsoft.com/office/drawing/2014/main" id="{A222BDA9-904B-98F7-E684-4CE9FDEA61E3}"/>
              </a:ext>
            </a:extLst>
          </p:cNvPr>
          <p:cNvSpPr txBox="1"/>
          <p:nvPr/>
        </p:nvSpPr>
        <p:spPr>
          <a:xfrm>
            <a:off x="4291881" y="54097"/>
            <a:ext cx="4032610" cy="523220"/>
          </a:xfrm>
          <a:prstGeom prst="rect">
            <a:avLst/>
          </a:prstGeom>
          <a:noFill/>
        </p:spPr>
        <p:txBody>
          <a:bodyPr wrap="square" rtlCol="0">
            <a:spAutoFit/>
          </a:bodyPr>
          <a:lstStyle/>
          <a:p>
            <a:pPr algn="r"/>
            <a:r>
              <a:rPr lang="en-PH" sz="2800" b="1" dirty="0"/>
              <a:t>RCFP Framework</a:t>
            </a:r>
          </a:p>
        </p:txBody>
      </p:sp>
    </p:spTree>
    <p:extLst>
      <p:ext uri="{BB962C8B-B14F-4D97-AF65-F5344CB8AC3E}">
        <p14:creationId xmlns:p14="http://schemas.microsoft.com/office/powerpoint/2010/main" val="44673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6" name="TextBox 5">
            <a:extLst>
              <a:ext uri="{FF2B5EF4-FFF2-40B4-BE49-F238E27FC236}">
                <a16:creationId xmlns:a16="http://schemas.microsoft.com/office/drawing/2014/main" id="{2F07D8B7-57BC-78F0-E6C6-2BFB58C0E541}"/>
              </a:ext>
            </a:extLst>
          </p:cNvPr>
          <p:cNvSpPr txBox="1"/>
          <p:nvPr/>
        </p:nvSpPr>
        <p:spPr>
          <a:xfrm>
            <a:off x="4389121" y="25414"/>
            <a:ext cx="4572000"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Schedules of the RCFPs</a:t>
            </a:r>
            <a:endParaRPr lang="en-PH" sz="2800" b="1" kern="1200" dirty="0"/>
          </a:p>
        </p:txBody>
      </p:sp>
      <p:pic>
        <p:nvPicPr>
          <p:cNvPr id="8" name="Picture 7" descr="A map of the philippines&#10;&#10;Description automatically generated">
            <a:extLst>
              <a:ext uri="{FF2B5EF4-FFF2-40B4-BE49-F238E27FC236}">
                <a16:creationId xmlns:a16="http://schemas.microsoft.com/office/drawing/2014/main" id="{28410B8B-7DC5-2B0F-A05A-48FC132EACD7}"/>
              </a:ext>
            </a:extLst>
          </p:cNvPr>
          <p:cNvPicPr>
            <a:picLocks noChangeAspect="1"/>
          </p:cNvPicPr>
          <p:nvPr/>
        </p:nvPicPr>
        <p:blipFill>
          <a:blip r:embed="rId3"/>
          <a:srcRect r="25934"/>
          <a:stretch/>
        </p:blipFill>
        <p:spPr>
          <a:xfrm>
            <a:off x="2840730" y="536152"/>
            <a:ext cx="3212324" cy="4551327"/>
          </a:xfrm>
          <a:prstGeom prst="rect">
            <a:avLst/>
          </a:prstGeom>
        </p:spPr>
      </p:pic>
      <p:sp>
        <p:nvSpPr>
          <p:cNvPr id="9" name="Rectangle 8">
            <a:extLst>
              <a:ext uri="{FF2B5EF4-FFF2-40B4-BE49-F238E27FC236}">
                <a16:creationId xmlns:a16="http://schemas.microsoft.com/office/drawing/2014/main" id="{DEBE36D3-7A12-449B-AE13-55E12FE37BE2}"/>
              </a:ext>
            </a:extLst>
          </p:cNvPr>
          <p:cNvSpPr/>
          <p:nvPr/>
        </p:nvSpPr>
        <p:spPr>
          <a:xfrm>
            <a:off x="4651513" y="536152"/>
            <a:ext cx="1391478" cy="716751"/>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a:extLst>
              <a:ext uri="{FF2B5EF4-FFF2-40B4-BE49-F238E27FC236}">
                <a16:creationId xmlns:a16="http://schemas.microsoft.com/office/drawing/2014/main" id="{A74AE412-1A50-0D6A-CB01-9BDD71AFBF0F}"/>
              </a:ext>
            </a:extLst>
          </p:cNvPr>
          <p:cNvSpPr/>
          <p:nvPr/>
        </p:nvSpPr>
        <p:spPr>
          <a:xfrm>
            <a:off x="5446036" y="1252903"/>
            <a:ext cx="614362" cy="716751"/>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12" name="Table 11">
            <a:extLst>
              <a:ext uri="{FF2B5EF4-FFF2-40B4-BE49-F238E27FC236}">
                <a16:creationId xmlns:a16="http://schemas.microsoft.com/office/drawing/2014/main" id="{B7DFB856-766C-B141-7F51-37B41716830D}"/>
              </a:ext>
            </a:extLst>
          </p:cNvPr>
          <p:cNvGraphicFramePr>
            <a:graphicFrameLocks noGrp="1"/>
          </p:cNvGraphicFramePr>
          <p:nvPr>
            <p:extLst>
              <p:ext uri="{D42A27DB-BD31-4B8C-83A1-F6EECF244321}">
                <p14:modId xmlns:p14="http://schemas.microsoft.com/office/powerpoint/2010/main" val="650819955"/>
              </p:ext>
            </p:extLst>
          </p:nvPr>
        </p:nvGraphicFramePr>
        <p:xfrm>
          <a:off x="29374" y="675923"/>
          <a:ext cx="2626362" cy="275831"/>
        </p:xfrm>
        <a:graphic>
          <a:graphicData uri="http://schemas.openxmlformats.org/drawingml/2006/table">
            <a:tbl>
              <a:tblPr firstRow="1" bandRow="1">
                <a:tableStyleId>{F047FD93-EF18-49CD-8956-255A6ED47F71}</a:tableStyleId>
              </a:tblPr>
              <a:tblGrid>
                <a:gridCol w="565413">
                  <a:extLst>
                    <a:ext uri="{9D8B030D-6E8A-4147-A177-3AD203B41FA5}">
                      <a16:colId xmlns:a16="http://schemas.microsoft.com/office/drawing/2014/main" val="145156617"/>
                    </a:ext>
                  </a:extLst>
                </a:gridCol>
                <a:gridCol w="976415">
                  <a:extLst>
                    <a:ext uri="{9D8B030D-6E8A-4147-A177-3AD203B41FA5}">
                      <a16:colId xmlns:a16="http://schemas.microsoft.com/office/drawing/2014/main" val="57891308"/>
                    </a:ext>
                  </a:extLst>
                </a:gridCol>
                <a:gridCol w="1084534">
                  <a:extLst>
                    <a:ext uri="{9D8B030D-6E8A-4147-A177-3AD203B41FA5}">
                      <a16:colId xmlns:a16="http://schemas.microsoft.com/office/drawing/2014/main" val="4013644164"/>
                    </a:ext>
                  </a:extLst>
                </a:gridCol>
              </a:tblGrid>
              <a:tr h="275831">
                <a:tc>
                  <a:txBody>
                    <a:bodyPr/>
                    <a:lstStyle/>
                    <a:p>
                      <a:r>
                        <a:rPr lang="en-PH" sz="1200" b="1" dirty="0"/>
                        <a:t>CAR</a:t>
                      </a:r>
                    </a:p>
                  </a:txBody>
                  <a:tcPr>
                    <a:solidFill>
                      <a:schemeClr val="accent1">
                        <a:lumMod val="50000"/>
                      </a:schemeClr>
                    </a:solidFill>
                  </a:tcPr>
                </a:tc>
                <a:tc>
                  <a:txBody>
                    <a:bodyPr/>
                    <a:lstStyle/>
                    <a:p>
                      <a:pPr algn="ctr"/>
                      <a:r>
                        <a:rPr lang="en-PH" sz="1200" b="1" dirty="0"/>
                        <a:t>June 27-28</a:t>
                      </a:r>
                    </a:p>
                  </a:txBody>
                  <a:tcPr>
                    <a:solidFill>
                      <a:schemeClr val="accent1">
                        <a:lumMod val="50000"/>
                      </a:schemeClr>
                    </a:solidFill>
                  </a:tcPr>
                </a:tc>
                <a:tc>
                  <a:txBody>
                    <a:bodyPr/>
                    <a:lstStyle/>
                    <a:p>
                      <a:pPr algn="ctr"/>
                      <a:r>
                        <a:rPr lang="en-PH" sz="1200" b="1" dirty="0"/>
                        <a:t>Baguio City</a:t>
                      </a:r>
                    </a:p>
                  </a:txBody>
                  <a:tcP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19" name="Group 18">
            <a:extLst>
              <a:ext uri="{FF2B5EF4-FFF2-40B4-BE49-F238E27FC236}">
                <a16:creationId xmlns:a16="http://schemas.microsoft.com/office/drawing/2014/main" id="{39CDD9AC-52F1-54F9-B59B-BE0EE3C5FAE6}"/>
              </a:ext>
            </a:extLst>
          </p:cNvPr>
          <p:cNvGrpSpPr/>
          <p:nvPr/>
        </p:nvGrpSpPr>
        <p:grpSpPr>
          <a:xfrm>
            <a:off x="2669777" y="706099"/>
            <a:ext cx="1445024" cy="441948"/>
            <a:chOff x="2669777" y="706099"/>
            <a:chExt cx="1445024" cy="441948"/>
          </a:xfrm>
        </p:grpSpPr>
        <p:sp>
          <p:nvSpPr>
            <p:cNvPr id="13" name="Oval 12">
              <a:extLst>
                <a:ext uri="{FF2B5EF4-FFF2-40B4-BE49-F238E27FC236}">
                  <a16:creationId xmlns:a16="http://schemas.microsoft.com/office/drawing/2014/main" id="{3012D46A-91BA-8772-8018-25A0BDF8EE6C}"/>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5" name="Straight Connector 14">
              <a:extLst>
                <a:ext uri="{FF2B5EF4-FFF2-40B4-BE49-F238E27FC236}">
                  <a16:creationId xmlns:a16="http://schemas.microsoft.com/office/drawing/2014/main" id="{79AAA03C-79B6-2337-1005-0B86B18BDC62}"/>
                </a:ext>
              </a:extLst>
            </p:cNvPr>
            <p:cNvCxnSpPr>
              <a:cxnSpLocks/>
              <a:stCxn id="13" idx="2"/>
            </p:cNvCxnSpPr>
            <p:nvPr/>
          </p:nvCxnSpPr>
          <p:spPr>
            <a:xfrm>
              <a:off x="2669777" y="798323"/>
              <a:ext cx="1445024" cy="34972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20" name="Table 19">
            <a:extLst>
              <a:ext uri="{FF2B5EF4-FFF2-40B4-BE49-F238E27FC236}">
                <a16:creationId xmlns:a16="http://schemas.microsoft.com/office/drawing/2014/main" id="{FD26BE91-1CB7-B69B-D1C6-7BD27213A471}"/>
              </a:ext>
            </a:extLst>
          </p:cNvPr>
          <p:cNvGraphicFramePr>
            <a:graphicFrameLocks noGrp="1"/>
          </p:cNvGraphicFramePr>
          <p:nvPr>
            <p:extLst>
              <p:ext uri="{D42A27DB-BD31-4B8C-83A1-F6EECF244321}">
                <p14:modId xmlns:p14="http://schemas.microsoft.com/office/powerpoint/2010/main" val="205982693"/>
              </p:ext>
            </p:extLst>
          </p:nvPr>
        </p:nvGraphicFramePr>
        <p:xfrm>
          <a:off x="29374" y="1043978"/>
          <a:ext cx="2626362" cy="457200"/>
        </p:xfrm>
        <a:graphic>
          <a:graphicData uri="http://schemas.openxmlformats.org/drawingml/2006/table">
            <a:tbl>
              <a:tblPr firstRow="1" bandRow="1">
                <a:tableStyleId>{F047FD93-EF18-49CD-8956-255A6ED47F71}</a:tableStyleId>
              </a:tblPr>
              <a:tblGrid>
                <a:gridCol w="565413">
                  <a:extLst>
                    <a:ext uri="{9D8B030D-6E8A-4147-A177-3AD203B41FA5}">
                      <a16:colId xmlns:a16="http://schemas.microsoft.com/office/drawing/2014/main" val="145156617"/>
                    </a:ext>
                  </a:extLst>
                </a:gridCol>
                <a:gridCol w="832219">
                  <a:extLst>
                    <a:ext uri="{9D8B030D-6E8A-4147-A177-3AD203B41FA5}">
                      <a16:colId xmlns:a16="http://schemas.microsoft.com/office/drawing/2014/main" val="57891308"/>
                    </a:ext>
                  </a:extLst>
                </a:gridCol>
                <a:gridCol w="1228730">
                  <a:extLst>
                    <a:ext uri="{9D8B030D-6E8A-4147-A177-3AD203B41FA5}">
                      <a16:colId xmlns:a16="http://schemas.microsoft.com/office/drawing/2014/main" val="4013644164"/>
                    </a:ext>
                  </a:extLst>
                </a:gridCol>
              </a:tblGrid>
              <a:tr h="275831">
                <a:tc>
                  <a:txBody>
                    <a:bodyPr/>
                    <a:lstStyle/>
                    <a:p>
                      <a:pPr algn="l"/>
                      <a:r>
                        <a:rPr lang="en-PH" sz="1200" b="1" dirty="0"/>
                        <a:t>R-I</a:t>
                      </a:r>
                    </a:p>
                  </a:txBody>
                  <a:tcPr anchor="ctr">
                    <a:solidFill>
                      <a:schemeClr val="accent1">
                        <a:lumMod val="50000"/>
                      </a:schemeClr>
                    </a:solidFill>
                  </a:tcPr>
                </a:tc>
                <a:tc>
                  <a:txBody>
                    <a:bodyPr/>
                    <a:lstStyle/>
                    <a:p>
                      <a:pPr algn="ctr"/>
                      <a:r>
                        <a:rPr lang="en-PH" sz="1200" b="1" dirty="0"/>
                        <a:t>June 6-7</a:t>
                      </a:r>
                    </a:p>
                  </a:txBody>
                  <a:tcPr anchor="ctr">
                    <a:solidFill>
                      <a:schemeClr val="accent1">
                        <a:lumMod val="50000"/>
                      </a:schemeClr>
                    </a:solidFill>
                  </a:tcPr>
                </a:tc>
                <a:tc>
                  <a:txBody>
                    <a:bodyPr/>
                    <a:lstStyle/>
                    <a:p>
                      <a:pPr algn="ctr"/>
                      <a:r>
                        <a:rPr lang="en-PH" sz="1200" b="1" dirty="0"/>
                        <a:t>San Fernando City, LU</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21" name="Group 20">
            <a:extLst>
              <a:ext uri="{FF2B5EF4-FFF2-40B4-BE49-F238E27FC236}">
                <a16:creationId xmlns:a16="http://schemas.microsoft.com/office/drawing/2014/main" id="{311EEAF9-08B2-93E1-3143-DFDF19FFE34F}"/>
              </a:ext>
            </a:extLst>
          </p:cNvPr>
          <p:cNvGrpSpPr/>
          <p:nvPr/>
        </p:nvGrpSpPr>
        <p:grpSpPr>
          <a:xfrm>
            <a:off x="2669777" y="1196538"/>
            <a:ext cx="1445024" cy="184448"/>
            <a:chOff x="2669777" y="706099"/>
            <a:chExt cx="1445024" cy="184448"/>
          </a:xfrm>
        </p:grpSpPr>
        <p:sp>
          <p:nvSpPr>
            <p:cNvPr id="22" name="Oval 21">
              <a:extLst>
                <a:ext uri="{FF2B5EF4-FFF2-40B4-BE49-F238E27FC236}">
                  <a16:creationId xmlns:a16="http://schemas.microsoft.com/office/drawing/2014/main" id="{CA2FAD13-CC46-7929-DCE4-0A4884B598D2}"/>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23" name="Straight Connector 22">
              <a:extLst>
                <a:ext uri="{FF2B5EF4-FFF2-40B4-BE49-F238E27FC236}">
                  <a16:creationId xmlns:a16="http://schemas.microsoft.com/office/drawing/2014/main" id="{F3F9AF38-2F95-CBD7-C00B-4D0F4D7C7C9F}"/>
                </a:ext>
              </a:extLst>
            </p:cNvPr>
            <p:cNvCxnSpPr>
              <a:cxnSpLocks/>
              <a:stCxn id="22" idx="2"/>
            </p:cNvCxnSpPr>
            <p:nvPr/>
          </p:nvCxnSpPr>
          <p:spPr>
            <a:xfrm>
              <a:off x="2669777" y="798323"/>
              <a:ext cx="144502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26" name="Table 25">
            <a:extLst>
              <a:ext uri="{FF2B5EF4-FFF2-40B4-BE49-F238E27FC236}">
                <a16:creationId xmlns:a16="http://schemas.microsoft.com/office/drawing/2014/main" id="{BF5B8626-CDDE-17F0-BD5E-307B9705CC14}"/>
              </a:ext>
            </a:extLst>
          </p:cNvPr>
          <p:cNvGraphicFramePr>
            <a:graphicFrameLocks noGrp="1"/>
          </p:cNvGraphicFramePr>
          <p:nvPr>
            <p:extLst>
              <p:ext uri="{D42A27DB-BD31-4B8C-83A1-F6EECF244321}">
                <p14:modId xmlns:p14="http://schemas.microsoft.com/office/powerpoint/2010/main" val="2915716322"/>
              </p:ext>
            </p:extLst>
          </p:nvPr>
        </p:nvGraphicFramePr>
        <p:xfrm>
          <a:off x="43415" y="1611278"/>
          <a:ext cx="2626362" cy="457200"/>
        </p:xfrm>
        <a:graphic>
          <a:graphicData uri="http://schemas.openxmlformats.org/drawingml/2006/table">
            <a:tbl>
              <a:tblPr firstRow="1" bandRow="1">
                <a:tableStyleId>{F047FD93-EF18-49CD-8956-255A6ED47F71}</a:tableStyleId>
              </a:tblPr>
              <a:tblGrid>
                <a:gridCol w="565413">
                  <a:extLst>
                    <a:ext uri="{9D8B030D-6E8A-4147-A177-3AD203B41FA5}">
                      <a16:colId xmlns:a16="http://schemas.microsoft.com/office/drawing/2014/main" val="145156617"/>
                    </a:ext>
                  </a:extLst>
                </a:gridCol>
                <a:gridCol w="832219">
                  <a:extLst>
                    <a:ext uri="{9D8B030D-6E8A-4147-A177-3AD203B41FA5}">
                      <a16:colId xmlns:a16="http://schemas.microsoft.com/office/drawing/2014/main" val="57891308"/>
                    </a:ext>
                  </a:extLst>
                </a:gridCol>
                <a:gridCol w="1228730">
                  <a:extLst>
                    <a:ext uri="{9D8B030D-6E8A-4147-A177-3AD203B41FA5}">
                      <a16:colId xmlns:a16="http://schemas.microsoft.com/office/drawing/2014/main" val="4013644164"/>
                    </a:ext>
                  </a:extLst>
                </a:gridCol>
              </a:tblGrid>
              <a:tr h="275831">
                <a:tc>
                  <a:txBody>
                    <a:bodyPr/>
                    <a:lstStyle/>
                    <a:p>
                      <a:pPr algn="l"/>
                      <a:r>
                        <a:rPr lang="en-PH" sz="1200" b="1" dirty="0"/>
                        <a:t>R-III</a:t>
                      </a:r>
                    </a:p>
                  </a:txBody>
                  <a:tcPr anchor="ctr">
                    <a:solidFill>
                      <a:schemeClr val="accent1">
                        <a:lumMod val="50000"/>
                      </a:schemeClr>
                    </a:solidFill>
                  </a:tcPr>
                </a:tc>
                <a:tc>
                  <a:txBody>
                    <a:bodyPr/>
                    <a:lstStyle/>
                    <a:p>
                      <a:pPr algn="ctr"/>
                      <a:r>
                        <a:rPr lang="en-PH" sz="1200" b="1" dirty="0"/>
                        <a:t>May 29-30</a:t>
                      </a:r>
                    </a:p>
                  </a:txBody>
                  <a:tcPr anchor="ctr">
                    <a:solidFill>
                      <a:schemeClr val="accent1">
                        <a:lumMod val="50000"/>
                      </a:schemeClr>
                    </a:solidFill>
                  </a:tcPr>
                </a:tc>
                <a:tc>
                  <a:txBody>
                    <a:bodyPr/>
                    <a:lstStyle/>
                    <a:p>
                      <a:pPr algn="ctr"/>
                      <a:r>
                        <a:rPr lang="en-PH" sz="1200" b="1" dirty="0"/>
                        <a:t>Subic, Zambales</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27" name="Group 26">
            <a:extLst>
              <a:ext uri="{FF2B5EF4-FFF2-40B4-BE49-F238E27FC236}">
                <a16:creationId xmlns:a16="http://schemas.microsoft.com/office/drawing/2014/main" id="{F414A2FD-39AE-2688-B024-3196161EE7D0}"/>
              </a:ext>
            </a:extLst>
          </p:cNvPr>
          <p:cNvGrpSpPr/>
          <p:nvPr/>
        </p:nvGrpSpPr>
        <p:grpSpPr>
          <a:xfrm>
            <a:off x="2698359" y="1718883"/>
            <a:ext cx="1445024" cy="184448"/>
            <a:chOff x="2669777" y="706099"/>
            <a:chExt cx="1445024" cy="184448"/>
          </a:xfrm>
        </p:grpSpPr>
        <p:sp>
          <p:nvSpPr>
            <p:cNvPr id="28" name="Oval 27">
              <a:extLst>
                <a:ext uri="{FF2B5EF4-FFF2-40B4-BE49-F238E27FC236}">
                  <a16:creationId xmlns:a16="http://schemas.microsoft.com/office/drawing/2014/main" id="{4F4867C7-88E2-C352-3A1B-151BAF468390}"/>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29" name="Straight Connector 28">
              <a:extLst>
                <a:ext uri="{FF2B5EF4-FFF2-40B4-BE49-F238E27FC236}">
                  <a16:creationId xmlns:a16="http://schemas.microsoft.com/office/drawing/2014/main" id="{0D409D03-9E6E-E2F3-E829-C8639AD64E88}"/>
                </a:ext>
              </a:extLst>
            </p:cNvPr>
            <p:cNvCxnSpPr>
              <a:cxnSpLocks/>
              <a:stCxn id="28" idx="2"/>
            </p:cNvCxnSpPr>
            <p:nvPr/>
          </p:nvCxnSpPr>
          <p:spPr>
            <a:xfrm>
              <a:off x="2669777" y="798323"/>
              <a:ext cx="144502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30" name="Table 29">
            <a:extLst>
              <a:ext uri="{FF2B5EF4-FFF2-40B4-BE49-F238E27FC236}">
                <a16:creationId xmlns:a16="http://schemas.microsoft.com/office/drawing/2014/main" id="{5542FD65-A677-5732-1BCC-95E5F75936B1}"/>
              </a:ext>
            </a:extLst>
          </p:cNvPr>
          <p:cNvGraphicFramePr>
            <a:graphicFrameLocks noGrp="1"/>
          </p:cNvGraphicFramePr>
          <p:nvPr>
            <p:extLst>
              <p:ext uri="{D42A27DB-BD31-4B8C-83A1-F6EECF244321}">
                <p14:modId xmlns:p14="http://schemas.microsoft.com/office/powerpoint/2010/main" val="3731276097"/>
              </p:ext>
            </p:extLst>
          </p:nvPr>
        </p:nvGraphicFramePr>
        <p:xfrm>
          <a:off x="40516" y="2182073"/>
          <a:ext cx="2626362" cy="275831"/>
        </p:xfrm>
        <a:graphic>
          <a:graphicData uri="http://schemas.openxmlformats.org/drawingml/2006/table">
            <a:tbl>
              <a:tblPr firstRow="1" bandRow="1">
                <a:tableStyleId>{F047FD93-EF18-49CD-8956-255A6ED47F71}</a:tableStyleId>
              </a:tblPr>
              <a:tblGrid>
                <a:gridCol w="565413">
                  <a:extLst>
                    <a:ext uri="{9D8B030D-6E8A-4147-A177-3AD203B41FA5}">
                      <a16:colId xmlns:a16="http://schemas.microsoft.com/office/drawing/2014/main" val="145156617"/>
                    </a:ext>
                  </a:extLst>
                </a:gridCol>
                <a:gridCol w="976381">
                  <a:extLst>
                    <a:ext uri="{9D8B030D-6E8A-4147-A177-3AD203B41FA5}">
                      <a16:colId xmlns:a16="http://schemas.microsoft.com/office/drawing/2014/main" val="57891308"/>
                    </a:ext>
                  </a:extLst>
                </a:gridCol>
                <a:gridCol w="1084568">
                  <a:extLst>
                    <a:ext uri="{9D8B030D-6E8A-4147-A177-3AD203B41FA5}">
                      <a16:colId xmlns:a16="http://schemas.microsoft.com/office/drawing/2014/main" val="4013644164"/>
                    </a:ext>
                  </a:extLst>
                </a:gridCol>
              </a:tblGrid>
              <a:tr h="275831">
                <a:tc>
                  <a:txBody>
                    <a:bodyPr/>
                    <a:lstStyle/>
                    <a:p>
                      <a:pPr algn="l"/>
                      <a:r>
                        <a:rPr lang="en-PH" sz="1200" b="1" dirty="0"/>
                        <a:t>NCR</a:t>
                      </a:r>
                    </a:p>
                  </a:txBody>
                  <a:tcPr anchor="ctr">
                    <a:solidFill>
                      <a:schemeClr val="accent1">
                        <a:lumMod val="50000"/>
                      </a:schemeClr>
                    </a:solidFill>
                  </a:tcPr>
                </a:tc>
                <a:tc>
                  <a:txBody>
                    <a:bodyPr/>
                    <a:lstStyle/>
                    <a:p>
                      <a:pPr algn="ctr"/>
                      <a:r>
                        <a:rPr lang="en-PH" sz="1200" b="1" dirty="0"/>
                        <a:t>June 25-26</a:t>
                      </a:r>
                    </a:p>
                  </a:txBody>
                  <a:tcPr anchor="ctr">
                    <a:solidFill>
                      <a:schemeClr val="accent1">
                        <a:lumMod val="50000"/>
                      </a:schemeClr>
                    </a:solidFill>
                  </a:tcPr>
                </a:tc>
                <a:tc>
                  <a:txBody>
                    <a:bodyPr/>
                    <a:lstStyle/>
                    <a:p>
                      <a:pPr algn="ctr"/>
                      <a:r>
                        <a:rPr lang="en-PH" sz="1200" b="1" dirty="0"/>
                        <a:t>Manila</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31" name="Group 30">
            <a:extLst>
              <a:ext uri="{FF2B5EF4-FFF2-40B4-BE49-F238E27FC236}">
                <a16:creationId xmlns:a16="http://schemas.microsoft.com/office/drawing/2014/main" id="{31AF6768-FE0D-3293-CC4D-8E49688B2257}"/>
              </a:ext>
            </a:extLst>
          </p:cNvPr>
          <p:cNvGrpSpPr/>
          <p:nvPr/>
        </p:nvGrpSpPr>
        <p:grpSpPr>
          <a:xfrm>
            <a:off x="2690683" y="1969654"/>
            <a:ext cx="1445024" cy="426190"/>
            <a:chOff x="2669777" y="456128"/>
            <a:chExt cx="1416442" cy="434419"/>
          </a:xfrm>
        </p:grpSpPr>
        <p:sp>
          <p:nvSpPr>
            <p:cNvPr id="32" name="Oval 31">
              <a:extLst>
                <a:ext uri="{FF2B5EF4-FFF2-40B4-BE49-F238E27FC236}">
                  <a16:creationId xmlns:a16="http://schemas.microsoft.com/office/drawing/2014/main" id="{A84BB18A-5047-18C7-9ADD-A4410C5D1EC9}"/>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33" name="Straight Connector 32">
              <a:extLst>
                <a:ext uri="{FF2B5EF4-FFF2-40B4-BE49-F238E27FC236}">
                  <a16:creationId xmlns:a16="http://schemas.microsoft.com/office/drawing/2014/main" id="{E083816C-5087-1300-253B-43AC6F331B03}"/>
                </a:ext>
              </a:extLst>
            </p:cNvPr>
            <p:cNvCxnSpPr>
              <a:cxnSpLocks/>
              <a:stCxn id="32" idx="2"/>
            </p:cNvCxnSpPr>
            <p:nvPr/>
          </p:nvCxnSpPr>
          <p:spPr>
            <a:xfrm flipV="1">
              <a:off x="2669777" y="456128"/>
              <a:ext cx="1416442" cy="34219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35" name="Table 34">
            <a:extLst>
              <a:ext uri="{FF2B5EF4-FFF2-40B4-BE49-F238E27FC236}">
                <a16:creationId xmlns:a16="http://schemas.microsoft.com/office/drawing/2014/main" id="{A139B9C8-E63B-AC33-8F05-E88193691501}"/>
              </a:ext>
            </a:extLst>
          </p:cNvPr>
          <p:cNvGraphicFramePr>
            <a:graphicFrameLocks noGrp="1"/>
          </p:cNvGraphicFramePr>
          <p:nvPr>
            <p:extLst>
              <p:ext uri="{D42A27DB-BD31-4B8C-83A1-F6EECF244321}">
                <p14:modId xmlns:p14="http://schemas.microsoft.com/office/powerpoint/2010/main" val="647865160"/>
              </p:ext>
            </p:extLst>
          </p:nvPr>
        </p:nvGraphicFramePr>
        <p:xfrm>
          <a:off x="51199" y="2531873"/>
          <a:ext cx="2626362" cy="457200"/>
        </p:xfrm>
        <a:graphic>
          <a:graphicData uri="http://schemas.openxmlformats.org/drawingml/2006/table">
            <a:tbl>
              <a:tblPr firstRow="1" bandRow="1">
                <a:tableStyleId>{F047FD93-EF18-49CD-8956-255A6ED47F71}</a:tableStyleId>
              </a:tblPr>
              <a:tblGrid>
                <a:gridCol w="953397">
                  <a:extLst>
                    <a:ext uri="{9D8B030D-6E8A-4147-A177-3AD203B41FA5}">
                      <a16:colId xmlns:a16="http://schemas.microsoft.com/office/drawing/2014/main" val="145156617"/>
                    </a:ext>
                  </a:extLst>
                </a:gridCol>
                <a:gridCol w="739471">
                  <a:extLst>
                    <a:ext uri="{9D8B030D-6E8A-4147-A177-3AD203B41FA5}">
                      <a16:colId xmlns:a16="http://schemas.microsoft.com/office/drawing/2014/main" val="57891308"/>
                    </a:ext>
                  </a:extLst>
                </a:gridCol>
                <a:gridCol w="933494">
                  <a:extLst>
                    <a:ext uri="{9D8B030D-6E8A-4147-A177-3AD203B41FA5}">
                      <a16:colId xmlns:a16="http://schemas.microsoft.com/office/drawing/2014/main" val="4013644164"/>
                    </a:ext>
                  </a:extLst>
                </a:gridCol>
              </a:tblGrid>
              <a:tr h="275831">
                <a:tc>
                  <a:txBody>
                    <a:bodyPr/>
                    <a:lstStyle/>
                    <a:p>
                      <a:pPr algn="l"/>
                      <a:r>
                        <a:rPr lang="en-PH" sz="1200" b="1" dirty="0" err="1"/>
                        <a:t>Mimaropa</a:t>
                      </a:r>
                      <a:endParaRPr lang="en-PH" sz="1200" b="1" dirty="0"/>
                    </a:p>
                  </a:txBody>
                  <a:tcPr anchor="ctr">
                    <a:solidFill>
                      <a:schemeClr val="accent1">
                        <a:lumMod val="50000"/>
                      </a:schemeClr>
                    </a:solidFill>
                  </a:tcPr>
                </a:tc>
                <a:tc>
                  <a:txBody>
                    <a:bodyPr/>
                    <a:lstStyle/>
                    <a:p>
                      <a:pPr algn="ctr"/>
                      <a:r>
                        <a:rPr lang="en-PH" sz="1200" b="1" dirty="0"/>
                        <a:t>May 29-31</a:t>
                      </a:r>
                    </a:p>
                  </a:txBody>
                  <a:tcPr anchor="ctr">
                    <a:solidFill>
                      <a:schemeClr val="accent1">
                        <a:lumMod val="50000"/>
                      </a:schemeClr>
                    </a:solidFill>
                  </a:tcPr>
                </a:tc>
                <a:tc>
                  <a:txBody>
                    <a:bodyPr/>
                    <a:lstStyle/>
                    <a:p>
                      <a:pPr algn="ctr"/>
                      <a:r>
                        <a:rPr lang="en-PH" sz="1200" b="1" dirty="0"/>
                        <a:t>Puerto Princesa</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36" name="Group 35">
            <a:extLst>
              <a:ext uri="{FF2B5EF4-FFF2-40B4-BE49-F238E27FC236}">
                <a16:creationId xmlns:a16="http://schemas.microsoft.com/office/drawing/2014/main" id="{D0294D9B-32DD-80A4-AE7D-16A3DA1CB2F8}"/>
              </a:ext>
            </a:extLst>
          </p:cNvPr>
          <p:cNvGrpSpPr/>
          <p:nvPr/>
        </p:nvGrpSpPr>
        <p:grpSpPr>
          <a:xfrm>
            <a:off x="2700473" y="2703912"/>
            <a:ext cx="980981" cy="739003"/>
            <a:chOff x="2669777" y="706099"/>
            <a:chExt cx="980981" cy="739003"/>
          </a:xfrm>
        </p:grpSpPr>
        <p:sp>
          <p:nvSpPr>
            <p:cNvPr id="37" name="Oval 36">
              <a:extLst>
                <a:ext uri="{FF2B5EF4-FFF2-40B4-BE49-F238E27FC236}">
                  <a16:creationId xmlns:a16="http://schemas.microsoft.com/office/drawing/2014/main" id="{B8FA490E-E697-1F6B-9861-1833F57DE852}"/>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38" name="Straight Connector 37">
              <a:extLst>
                <a:ext uri="{FF2B5EF4-FFF2-40B4-BE49-F238E27FC236}">
                  <a16:creationId xmlns:a16="http://schemas.microsoft.com/office/drawing/2014/main" id="{296266B2-807D-CE27-63AF-DF826A16C60E}"/>
                </a:ext>
              </a:extLst>
            </p:cNvPr>
            <p:cNvCxnSpPr>
              <a:cxnSpLocks/>
              <a:stCxn id="37" idx="2"/>
            </p:cNvCxnSpPr>
            <p:nvPr/>
          </p:nvCxnSpPr>
          <p:spPr>
            <a:xfrm>
              <a:off x="2669777" y="798323"/>
              <a:ext cx="980981" cy="64677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41" name="Table 40">
            <a:extLst>
              <a:ext uri="{FF2B5EF4-FFF2-40B4-BE49-F238E27FC236}">
                <a16:creationId xmlns:a16="http://schemas.microsoft.com/office/drawing/2014/main" id="{9EAD9D48-5F99-7835-5725-9411174CC0F2}"/>
              </a:ext>
            </a:extLst>
          </p:cNvPr>
          <p:cNvGraphicFramePr>
            <a:graphicFrameLocks noGrp="1"/>
          </p:cNvGraphicFramePr>
          <p:nvPr>
            <p:extLst>
              <p:ext uri="{D42A27DB-BD31-4B8C-83A1-F6EECF244321}">
                <p14:modId xmlns:p14="http://schemas.microsoft.com/office/powerpoint/2010/main" val="125370512"/>
              </p:ext>
            </p:extLst>
          </p:nvPr>
        </p:nvGraphicFramePr>
        <p:xfrm>
          <a:off x="51199" y="3068541"/>
          <a:ext cx="2626362" cy="275831"/>
        </p:xfrm>
        <a:graphic>
          <a:graphicData uri="http://schemas.openxmlformats.org/drawingml/2006/table">
            <a:tbl>
              <a:tblPr firstRow="1" bandRow="1">
                <a:tableStyleId>{F047FD93-EF18-49CD-8956-255A6ED47F71}</a:tableStyleId>
              </a:tblPr>
              <a:tblGrid>
                <a:gridCol w="569003">
                  <a:extLst>
                    <a:ext uri="{9D8B030D-6E8A-4147-A177-3AD203B41FA5}">
                      <a16:colId xmlns:a16="http://schemas.microsoft.com/office/drawing/2014/main" val="145156617"/>
                    </a:ext>
                  </a:extLst>
                </a:gridCol>
                <a:gridCol w="1123865">
                  <a:extLst>
                    <a:ext uri="{9D8B030D-6E8A-4147-A177-3AD203B41FA5}">
                      <a16:colId xmlns:a16="http://schemas.microsoft.com/office/drawing/2014/main" val="57891308"/>
                    </a:ext>
                  </a:extLst>
                </a:gridCol>
                <a:gridCol w="933494">
                  <a:extLst>
                    <a:ext uri="{9D8B030D-6E8A-4147-A177-3AD203B41FA5}">
                      <a16:colId xmlns:a16="http://schemas.microsoft.com/office/drawing/2014/main" val="4013644164"/>
                    </a:ext>
                  </a:extLst>
                </a:gridCol>
              </a:tblGrid>
              <a:tr h="275831">
                <a:tc>
                  <a:txBody>
                    <a:bodyPr/>
                    <a:lstStyle/>
                    <a:p>
                      <a:pPr algn="l"/>
                      <a:r>
                        <a:rPr lang="en-PH" sz="1200" b="1" dirty="0"/>
                        <a:t>R-VI</a:t>
                      </a:r>
                    </a:p>
                  </a:txBody>
                  <a:tcPr anchor="ctr">
                    <a:solidFill>
                      <a:schemeClr val="accent1">
                        <a:lumMod val="50000"/>
                      </a:schemeClr>
                    </a:solidFill>
                  </a:tcPr>
                </a:tc>
                <a:tc>
                  <a:txBody>
                    <a:bodyPr/>
                    <a:lstStyle/>
                    <a:p>
                      <a:pPr algn="ctr"/>
                      <a:r>
                        <a:rPr lang="en-PH" sz="1200" b="1" dirty="0"/>
                        <a:t>May 28-29</a:t>
                      </a:r>
                    </a:p>
                  </a:txBody>
                  <a:tcPr anchor="ctr">
                    <a:solidFill>
                      <a:schemeClr val="accent1">
                        <a:lumMod val="50000"/>
                      </a:schemeClr>
                    </a:solidFill>
                  </a:tcPr>
                </a:tc>
                <a:tc>
                  <a:txBody>
                    <a:bodyPr/>
                    <a:lstStyle/>
                    <a:p>
                      <a:pPr algn="ctr"/>
                      <a:r>
                        <a:rPr lang="en-PH" sz="1200" b="1" dirty="0"/>
                        <a:t>Iloilo City</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42" name="Group 41">
            <a:extLst>
              <a:ext uri="{FF2B5EF4-FFF2-40B4-BE49-F238E27FC236}">
                <a16:creationId xmlns:a16="http://schemas.microsoft.com/office/drawing/2014/main" id="{68A90809-7AD9-E3E0-FD55-894F69E02A47}"/>
              </a:ext>
            </a:extLst>
          </p:cNvPr>
          <p:cNvGrpSpPr/>
          <p:nvPr/>
        </p:nvGrpSpPr>
        <p:grpSpPr>
          <a:xfrm>
            <a:off x="2712676" y="3104204"/>
            <a:ext cx="1795161" cy="184448"/>
            <a:chOff x="2669777" y="706099"/>
            <a:chExt cx="1795161" cy="184448"/>
          </a:xfrm>
        </p:grpSpPr>
        <p:sp>
          <p:nvSpPr>
            <p:cNvPr id="43" name="Oval 42">
              <a:extLst>
                <a:ext uri="{FF2B5EF4-FFF2-40B4-BE49-F238E27FC236}">
                  <a16:creationId xmlns:a16="http://schemas.microsoft.com/office/drawing/2014/main" id="{0A466CD2-029D-BBA4-4A74-0E90CBCE2DC8}"/>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44" name="Straight Connector 43">
              <a:extLst>
                <a:ext uri="{FF2B5EF4-FFF2-40B4-BE49-F238E27FC236}">
                  <a16:creationId xmlns:a16="http://schemas.microsoft.com/office/drawing/2014/main" id="{3F4BD0C2-E24B-5627-181E-6CBEBFB80862}"/>
                </a:ext>
              </a:extLst>
            </p:cNvPr>
            <p:cNvCxnSpPr>
              <a:cxnSpLocks/>
              <a:stCxn id="43" idx="2"/>
            </p:cNvCxnSpPr>
            <p:nvPr/>
          </p:nvCxnSpPr>
          <p:spPr>
            <a:xfrm flipV="1">
              <a:off x="2669777" y="780181"/>
              <a:ext cx="1795161" cy="181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46" name="Table 45">
            <a:extLst>
              <a:ext uri="{FF2B5EF4-FFF2-40B4-BE49-F238E27FC236}">
                <a16:creationId xmlns:a16="http://schemas.microsoft.com/office/drawing/2014/main" id="{831A9C1F-0BAC-C5B7-32CC-B16C6A4A3A5D}"/>
              </a:ext>
            </a:extLst>
          </p:cNvPr>
          <p:cNvGraphicFramePr>
            <a:graphicFrameLocks noGrp="1"/>
          </p:cNvGraphicFramePr>
          <p:nvPr>
            <p:extLst>
              <p:ext uri="{D42A27DB-BD31-4B8C-83A1-F6EECF244321}">
                <p14:modId xmlns:p14="http://schemas.microsoft.com/office/powerpoint/2010/main" val="2785626607"/>
              </p:ext>
            </p:extLst>
          </p:nvPr>
        </p:nvGraphicFramePr>
        <p:xfrm>
          <a:off x="61047" y="3387618"/>
          <a:ext cx="2626362" cy="275831"/>
        </p:xfrm>
        <a:graphic>
          <a:graphicData uri="http://schemas.openxmlformats.org/drawingml/2006/table">
            <a:tbl>
              <a:tblPr firstRow="1" bandRow="1">
                <a:tableStyleId>{F047FD93-EF18-49CD-8956-255A6ED47F71}</a:tableStyleId>
              </a:tblPr>
              <a:tblGrid>
                <a:gridCol w="569003">
                  <a:extLst>
                    <a:ext uri="{9D8B030D-6E8A-4147-A177-3AD203B41FA5}">
                      <a16:colId xmlns:a16="http://schemas.microsoft.com/office/drawing/2014/main" val="145156617"/>
                    </a:ext>
                  </a:extLst>
                </a:gridCol>
                <a:gridCol w="1123865">
                  <a:extLst>
                    <a:ext uri="{9D8B030D-6E8A-4147-A177-3AD203B41FA5}">
                      <a16:colId xmlns:a16="http://schemas.microsoft.com/office/drawing/2014/main" val="57891308"/>
                    </a:ext>
                  </a:extLst>
                </a:gridCol>
                <a:gridCol w="933494">
                  <a:extLst>
                    <a:ext uri="{9D8B030D-6E8A-4147-A177-3AD203B41FA5}">
                      <a16:colId xmlns:a16="http://schemas.microsoft.com/office/drawing/2014/main" val="4013644164"/>
                    </a:ext>
                  </a:extLst>
                </a:gridCol>
              </a:tblGrid>
              <a:tr h="275831">
                <a:tc>
                  <a:txBody>
                    <a:bodyPr/>
                    <a:lstStyle/>
                    <a:p>
                      <a:pPr algn="l"/>
                      <a:r>
                        <a:rPr lang="en-PH" sz="1200" b="1" dirty="0"/>
                        <a:t>R-VII</a:t>
                      </a:r>
                    </a:p>
                  </a:txBody>
                  <a:tcPr anchor="ctr">
                    <a:solidFill>
                      <a:schemeClr val="accent1">
                        <a:lumMod val="50000"/>
                      </a:schemeClr>
                    </a:solidFill>
                  </a:tcPr>
                </a:tc>
                <a:tc>
                  <a:txBody>
                    <a:bodyPr/>
                    <a:lstStyle/>
                    <a:p>
                      <a:pPr algn="ctr"/>
                      <a:r>
                        <a:rPr lang="en-PH" sz="1200" b="1" dirty="0"/>
                        <a:t>June 20</a:t>
                      </a:r>
                    </a:p>
                  </a:txBody>
                  <a:tcPr anchor="ctr">
                    <a:solidFill>
                      <a:schemeClr val="accent1">
                        <a:lumMod val="50000"/>
                      </a:schemeClr>
                    </a:solidFill>
                  </a:tcPr>
                </a:tc>
                <a:tc>
                  <a:txBody>
                    <a:bodyPr/>
                    <a:lstStyle/>
                    <a:p>
                      <a:pPr algn="ctr"/>
                      <a:r>
                        <a:rPr lang="en-PH" sz="1200" b="1" dirty="0"/>
                        <a:t>Cebu City</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47" name="Group 46">
            <a:extLst>
              <a:ext uri="{FF2B5EF4-FFF2-40B4-BE49-F238E27FC236}">
                <a16:creationId xmlns:a16="http://schemas.microsoft.com/office/drawing/2014/main" id="{6414C367-2455-A666-8147-9BCB6E10A3B2}"/>
              </a:ext>
            </a:extLst>
          </p:cNvPr>
          <p:cNvGrpSpPr/>
          <p:nvPr/>
        </p:nvGrpSpPr>
        <p:grpSpPr>
          <a:xfrm>
            <a:off x="2698359" y="3424773"/>
            <a:ext cx="2120131" cy="184448"/>
            <a:chOff x="2669777" y="706099"/>
            <a:chExt cx="2120131" cy="184448"/>
          </a:xfrm>
        </p:grpSpPr>
        <p:sp>
          <p:nvSpPr>
            <p:cNvPr id="48" name="Oval 47">
              <a:extLst>
                <a:ext uri="{FF2B5EF4-FFF2-40B4-BE49-F238E27FC236}">
                  <a16:creationId xmlns:a16="http://schemas.microsoft.com/office/drawing/2014/main" id="{34A69F44-B668-F571-A94B-8B57FB9A1CEB}"/>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49" name="Straight Connector 48">
              <a:extLst>
                <a:ext uri="{FF2B5EF4-FFF2-40B4-BE49-F238E27FC236}">
                  <a16:creationId xmlns:a16="http://schemas.microsoft.com/office/drawing/2014/main" id="{55E3C598-B249-E0DF-4B86-9B8B0FAAB616}"/>
                </a:ext>
              </a:extLst>
            </p:cNvPr>
            <p:cNvCxnSpPr>
              <a:cxnSpLocks/>
              <a:stCxn id="48" idx="2"/>
            </p:cNvCxnSpPr>
            <p:nvPr/>
          </p:nvCxnSpPr>
          <p:spPr>
            <a:xfrm>
              <a:off x="2669777" y="798323"/>
              <a:ext cx="2120131" cy="6158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51" name="Table 50">
            <a:extLst>
              <a:ext uri="{FF2B5EF4-FFF2-40B4-BE49-F238E27FC236}">
                <a16:creationId xmlns:a16="http://schemas.microsoft.com/office/drawing/2014/main" id="{56CD9D96-1869-5A85-625E-59E343DCD4D6}"/>
              </a:ext>
            </a:extLst>
          </p:cNvPr>
          <p:cNvGraphicFramePr>
            <a:graphicFrameLocks noGrp="1"/>
          </p:cNvGraphicFramePr>
          <p:nvPr>
            <p:extLst>
              <p:ext uri="{D42A27DB-BD31-4B8C-83A1-F6EECF244321}">
                <p14:modId xmlns:p14="http://schemas.microsoft.com/office/powerpoint/2010/main" val="269663719"/>
              </p:ext>
            </p:extLst>
          </p:nvPr>
        </p:nvGraphicFramePr>
        <p:xfrm>
          <a:off x="71997" y="3762515"/>
          <a:ext cx="2626362" cy="640080"/>
        </p:xfrm>
        <a:graphic>
          <a:graphicData uri="http://schemas.openxmlformats.org/drawingml/2006/table">
            <a:tbl>
              <a:tblPr firstRow="1" bandRow="1">
                <a:tableStyleId>{F047FD93-EF18-49CD-8956-255A6ED47F71}</a:tableStyleId>
              </a:tblPr>
              <a:tblGrid>
                <a:gridCol w="569003">
                  <a:extLst>
                    <a:ext uri="{9D8B030D-6E8A-4147-A177-3AD203B41FA5}">
                      <a16:colId xmlns:a16="http://schemas.microsoft.com/office/drawing/2014/main" val="145156617"/>
                    </a:ext>
                  </a:extLst>
                </a:gridCol>
                <a:gridCol w="1123865">
                  <a:extLst>
                    <a:ext uri="{9D8B030D-6E8A-4147-A177-3AD203B41FA5}">
                      <a16:colId xmlns:a16="http://schemas.microsoft.com/office/drawing/2014/main" val="57891308"/>
                    </a:ext>
                  </a:extLst>
                </a:gridCol>
                <a:gridCol w="933494">
                  <a:extLst>
                    <a:ext uri="{9D8B030D-6E8A-4147-A177-3AD203B41FA5}">
                      <a16:colId xmlns:a16="http://schemas.microsoft.com/office/drawing/2014/main" val="4013644164"/>
                    </a:ext>
                  </a:extLst>
                </a:gridCol>
              </a:tblGrid>
              <a:tr h="275831">
                <a:tc>
                  <a:txBody>
                    <a:bodyPr/>
                    <a:lstStyle/>
                    <a:p>
                      <a:pPr algn="l"/>
                      <a:r>
                        <a:rPr lang="en-PH" sz="1200" b="1" dirty="0"/>
                        <a:t>R-IX</a:t>
                      </a:r>
                    </a:p>
                    <a:p>
                      <a:pPr algn="l"/>
                      <a:r>
                        <a:rPr lang="en-PH" sz="1200" b="1" dirty="0"/>
                        <a:t>R-XI</a:t>
                      </a:r>
                    </a:p>
                    <a:p>
                      <a:pPr algn="l"/>
                      <a:r>
                        <a:rPr lang="en-PH" sz="1200" b="1" dirty="0"/>
                        <a:t>R-XII</a:t>
                      </a:r>
                    </a:p>
                  </a:txBody>
                  <a:tcPr anchor="ctr">
                    <a:solidFill>
                      <a:schemeClr val="accent1">
                        <a:lumMod val="50000"/>
                      </a:schemeClr>
                    </a:solidFill>
                  </a:tcPr>
                </a:tc>
                <a:tc>
                  <a:txBody>
                    <a:bodyPr/>
                    <a:lstStyle/>
                    <a:p>
                      <a:pPr algn="ctr"/>
                      <a:r>
                        <a:rPr lang="en-PH" sz="1200" b="1" dirty="0"/>
                        <a:t>June 19-20</a:t>
                      </a:r>
                    </a:p>
                  </a:txBody>
                  <a:tcPr anchor="ctr">
                    <a:solidFill>
                      <a:schemeClr val="accent1">
                        <a:lumMod val="50000"/>
                      </a:schemeClr>
                    </a:solidFill>
                  </a:tcPr>
                </a:tc>
                <a:tc>
                  <a:txBody>
                    <a:bodyPr/>
                    <a:lstStyle/>
                    <a:p>
                      <a:pPr algn="ctr"/>
                      <a:r>
                        <a:rPr lang="en-PH" sz="1200" b="1" dirty="0"/>
                        <a:t>Davao City</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52" name="Group 51">
            <a:extLst>
              <a:ext uri="{FF2B5EF4-FFF2-40B4-BE49-F238E27FC236}">
                <a16:creationId xmlns:a16="http://schemas.microsoft.com/office/drawing/2014/main" id="{8A2706EC-EE44-E00E-3F80-95AB76BE70D7}"/>
              </a:ext>
            </a:extLst>
          </p:cNvPr>
          <p:cNvGrpSpPr/>
          <p:nvPr/>
        </p:nvGrpSpPr>
        <p:grpSpPr>
          <a:xfrm>
            <a:off x="2720352" y="4012917"/>
            <a:ext cx="2626900" cy="242621"/>
            <a:chOff x="2669777" y="706099"/>
            <a:chExt cx="2626900" cy="242621"/>
          </a:xfrm>
        </p:grpSpPr>
        <p:sp>
          <p:nvSpPr>
            <p:cNvPr id="53" name="Oval 52">
              <a:extLst>
                <a:ext uri="{FF2B5EF4-FFF2-40B4-BE49-F238E27FC236}">
                  <a16:creationId xmlns:a16="http://schemas.microsoft.com/office/drawing/2014/main" id="{B243ABC3-140B-FAAF-58E0-1A0CE07C7B27}"/>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54" name="Straight Connector 53">
              <a:extLst>
                <a:ext uri="{FF2B5EF4-FFF2-40B4-BE49-F238E27FC236}">
                  <a16:creationId xmlns:a16="http://schemas.microsoft.com/office/drawing/2014/main" id="{B13D03DB-6EE0-C219-35AC-03471900AD14}"/>
                </a:ext>
              </a:extLst>
            </p:cNvPr>
            <p:cNvCxnSpPr>
              <a:cxnSpLocks/>
              <a:stCxn id="53" idx="2"/>
            </p:cNvCxnSpPr>
            <p:nvPr/>
          </p:nvCxnSpPr>
          <p:spPr>
            <a:xfrm>
              <a:off x="2669777" y="798323"/>
              <a:ext cx="2626900" cy="15039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56" name="Table 55">
            <a:extLst>
              <a:ext uri="{FF2B5EF4-FFF2-40B4-BE49-F238E27FC236}">
                <a16:creationId xmlns:a16="http://schemas.microsoft.com/office/drawing/2014/main" id="{79628BDE-FB3A-2276-61E9-9FACA1E2B76F}"/>
              </a:ext>
            </a:extLst>
          </p:cNvPr>
          <p:cNvGraphicFramePr>
            <a:graphicFrameLocks noGrp="1"/>
          </p:cNvGraphicFramePr>
          <p:nvPr>
            <p:extLst>
              <p:ext uri="{D42A27DB-BD31-4B8C-83A1-F6EECF244321}">
                <p14:modId xmlns:p14="http://schemas.microsoft.com/office/powerpoint/2010/main" val="1001534656"/>
              </p:ext>
            </p:extLst>
          </p:nvPr>
        </p:nvGraphicFramePr>
        <p:xfrm>
          <a:off x="6242022" y="665927"/>
          <a:ext cx="2719099" cy="457200"/>
        </p:xfrm>
        <a:graphic>
          <a:graphicData uri="http://schemas.openxmlformats.org/drawingml/2006/table">
            <a:tbl>
              <a:tblPr firstRow="1" bandRow="1">
                <a:tableStyleId>{F047FD93-EF18-49CD-8956-255A6ED47F71}</a:tableStyleId>
              </a:tblPr>
              <a:tblGrid>
                <a:gridCol w="585378">
                  <a:extLst>
                    <a:ext uri="{9D8B030D-6E8A-4147-A177-3AD203B41FA5}">
                      <a16:colId xmlns:a16="http://schemas.microsoft.com/office/drawing/2014/main" val="145156617"/>
                    </a:ext>
                  </a:extLst>
                </a:gridCol>
                <a:gridCol w="1010892">
                  <a:extLst>
                    <a:ext uri="{9D8B030D-6E8A-4147-A177-3AD203B41FA5}">
                      <a16:colId xmlns:a16="http://schemas.microsoft.com/office/drawing/2014/main" val="57891308"/>
                    </a:ext>
                  </a:extLst>
                </a:gridCol>
                <a:gridCol w="1122829">
                  <a:extLst>
                    <a:ext uri="{9D8B030D-6E8A-4147-A177-3AD203B41FA5}">
                      <a16:colId xmlns:a16="http://schemas.microsoft.com/office/drawing/2014/main" val="4013644164"/>
                    </a:ext>
                  </a:extLst>
                </a:gridCol>
              </a:tblGrid>
              <a:tr h="275831">
                <a:tc>
                  <a:txBody>
                    <a:bodyPr/>
                    <a:lstStyle/>
                    <a:p>
                      <a:r>
                        <a:rPr lang="en-PH" sz="1200" b="1" dirty="0"/>
                        <a:t>R-II</a:t>
                      </a:r>
                    </a:p>
                  </a:txBody>
                  <a:tcPr anchor="ctr">
                    <a:solidFill>
                      <a:schemeClr val="accent1">
                        <a:lumMod val="50000"/>
                      </a:schemeClr>
                    </a:solidFill>
                  </a:tcPr>
                </a:tc>
                <a:tc>
                  <a:txBody>
                    <a:bodyPr/>
                    <a:lstStyle/>
                    <a:p>
                      <a:pPr algn="ctr"/>
                      <a:r>
                        <a:rPr lang="en-PH" sz="1200" b="1" dirty="0"/>
                        <a:t>June 20-21</a:t>
                      </a:r>
                    </a:p>
                  </a:txBody>
                  <a:tcPr anchor="ctr">
                    <a:solidFill>
                      <a:schemeClr val="accent1">
                        <a:lumMod val="50000"/>
                      </a:schemeClr>
                    </a:solidFill>
                  </a:tcPr>
                </a:tc>
                <a:tc>
                  <a:txBody>
                    <a:bodyPr/>
                    <a:lstStyle/>
                    <a:p>
                      <a:pPr algn="ctr"/>
                      <a:r>
                        <a:rPr lang="en-PH" sz="1200" b="1" dirty="0" err="1"/>
                        <a:t>Tuguegrao</a:t>
                      </a:r>
                      <a:r>
                        <a:rPr lang="en-PH" sz="1200" b="1" dirty="0"/>
                        <a:t> City</a:t>
                      </a:r>
                    </a:p>
                  </a:txBody>
                  <a:tcP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58" name="Group 57">
            <a:extLst>
              <a:ext uri="{FF2B5EF4-FFF2-40B4-BE49-F238E27FC236}">
                <a16:creationId xmlns:a16="http://schemas.microsoft.com/office/drawing/2014/main" id="{E4EC2D01-5E9F-4020-E580-B24255F64166}"/>
              </a:ext>
            </a:extLst>
          </p:cNvPr>
          <p:cNvGrpSpPr/>
          <p:nvPr/>
        </p:nvGrpSpPr>
        <p:grpSpPr>
          <a:xfrm rot="9879750">
            <a:off x="4446429" y="892037"/>
            <a:ext cx="1770932" cy="431511"/>
            <a:chOff x="2669777" y="605268"/>
            <a:chExt cx="1770932" cy="431511"/>
          </a:xfrm>
        </p:grpSpPr>
        <p:sp>
          <p:nvSpPr>
            <p:cNvPr id="59" name="Oval 58">
              <a:extLst>
                <a:ext uri="{FF2B5EF4-FFF2-40B4-BE49-F238E27FC236}">
                  <a16:creationId xmlns:a16="http://schemas.microsoft.com/office/drawing/2014/main" id="{59FEB795-7B2D-5C1F-66D3-0468F6C43160}"/>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60" name="Straight Connector 59">
              <a:extLst>
                <a:ext uri="{FF2B5EF4-FFF2-40B4-BE49-F238E27FC236}">
                  <a16:creationId xmlns:a16="http://schemas.microsoft.com/office/drawing/2014/main" id="{A88E1BEA-2752-0121-69F0-8C9E815A8DA2}"/>
                </a:ext>
              </a:extLst>
            </p:cNvPr>
            <p:cNvCxnSpPr>
              <a:cxnSpLocks/>
              <a:stCxn id="59" idx="2"/>
            </p:cNvCxnSpPr>
            <p:nvPr/>
          </p:nvCxnSpPr>
          <p:spPr>
            <a:xfrm rot="11720250" flipH="1">
              <a:off x="2695771" y="605268"/>
              <a:ext cx="1744938" cy="4315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62" name="Table 61">
            <a:extLst>
              <a:ext uri="{FF2B5EF4-FFF2-40B4-BE49-F238E27FC236}">
                <a16:creationId xmlns:a16="http://schemas.microsoft.com/office/drawing/2014/main" id="{914E7424-1588-6939-4BC2-336DED319938}"/>
              </a:ext>
            </a:extLst>
          </p:cNvPr>
          <p:cNvGraphicFramePr>
            <a:graphicFrameLocks noGrp="1"/>
          </p:cNvGraphicFramePr>
          <p:nvPr>
            <p:extLst>
              <p:ext uri="{D42A27DB-BD31-4B8C-83A1-F6EECF244321}">
                <p14:modId xmlns:p14="http://schemas.microsoft.com/office/powerpoint/2010/main" val="3491136668"/>
              </p:ext>
            </p:extLst>
          </p:nvPr>
        </p:nvGraphicFramePr>
        <p:xfrm>
          <a:off x="6247611" y="1181974"/>
          <a:ext cx="2713510" cy="457200"/>
        </p:xfrm>
        <a:graphic>
          <a:graphicData uri="http://schemas.openxmlformats.org/drawingml/2006/table">
            <a:tbl>
              <a:tblPr firstRow="1" bandRow="1">
                <a:tableStyleId>{F047FD93-EF18-49CD-8956-255A6ED47F71}</a:tableStyleId>
              </a:tblPr>
              <a:tblGrid>
                <a:gridCol w="1037292">
                  <a:extLst>
                    <a:ext uri="{9D8B030D-6E8A-4147-A177-3AD203B41FA5}">
                      <a16:colId xmlns:a16="http://schemas.microsoft.com/office/drawing/2014/main" val="145156617"/>
                    </a:ext>
                  </a:extLst>
                </a:gridCol>
                <a:gridCol w="730012">
                  <a:extLst>
                    <a:ext uri="{9D8B030D-6E8A-4147-A177-3AD203B41FA5}">
                      <a16:colId xmlns:a16="http://schemas.microsoft.com/office/drawing/2014/main" val="57891308"/>
                    </a:ext>
                  </a:extLst>
                </a:gridCol>
                <a:gridCol w="946206">
                  <a:extLst>
                    <a:ext uri="{9D8B030D-6E8A-4147-A177-3AD203B41FA5}">
                      <a16:colId xmlns:a16="http://schemas.microsoft.com/office/drawing/2014/main" val="4013644164"/>
                    </a:ext>
                  </a:extLst>
                </a:gridCol>
              </a:tblGrid>
              <a:tr h="275831">
                <a:tc>
                  <a:txBody>
                    <a:bodyPr/>
                    <a:lstStyle/>
                    <a:p>
                      <a:pPr algn="l"/>
                      <a:r>
                        <a:rPr lang="en-PH" sz="1200" b="1" dirty="0"/>
                        <a:t>Calabarzon</a:t>
                      </a:r>
                    </a:p>
                  </a:txBody>
                  <a:tcPr anchor="ctr">
                    <a:solidFill>
                      <a:schemeClr val="accent1">
                        <a:lumMod val="50000"/>
                      </a:schemeClr>
                    </a:solidFill>
                  </a:tcPr>
                </a:tc>
                <a:tc>
                  <a:txBody>
                    <a:bodyPr/>
                    <a:lstStyle/>
                    <a:p>
                      <a:pPr algn="ctr"/>
                      <a:r>
                        <a:rPr lang="en-PH" sz="1200" b="1" dirty="0"/>
                        <a:t>May 21</a:t>
                      </a:r>
                    </a:p>
                  </a:txBody>
                  <a:tcPr anchor="ctr">
                    <a:solidFill>
                      <a:schemeClr val="accent1">
                        <a:lumMod val="50000"/>
                      </a:schemeClr>
                    </a:solidFill>
                  </a:tcPr>
                </a:tc>
                <a:tc>
                  <a:txBody>
                    <a:bodyPr/>
                    <a:lstStyle/>
                    <a:p>
                      <a:pPr algn="ctr"/>
                      <a:r>
                        <a:rPr lang="en-PH" sz="1200" b="1" dirty="0"/>
                        <a:t>Calamba, Laguna</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63" name="Group 62">
            <a:extLst>
              <a:ext uri="{FF2B5EF4-FFF2-40B4-BE49-F238E27FC236}">
                <a16:creationId xmlns:a16="http://schemas.microsoft.com/office/drawing/2014/main" id="{FA99A522-4262-5755-1E32-551A89922047}"/>
              </a:ext>
            </a:extLst>
          </p:cNvPr>
          <p:cNvGrpSpPr/>
          <p:nvPr/>
        </p:nvGrpSpPr>
        <p:grpSpPr>
          <a:xfrm rot="9879750">
            <a:off x="4198159" y="1398437"/>
            <a:ext cx="2075121" cy="698740"/>
            <a:chOff x="2669777" y="378998"/>
            <a:chExt cx="2075121" cy="698740"/>
          </a:xfrm>
        </p:grpSpPr>
        <p:sp>
          <p:nvSpPr>
            <p:cNvPr id="64" name="Oval 63">
              <a:extLst>
                <a:ext uri="{FF2B5EF4-FFF2-40B4-BE49-F238E27FC236}">
                  <a16:creationId xmlns:a16="http://schemas.microsoft.com/office/drawing/2014/main" id="{ED47BB3C-1318-BE42-6ACB-35FBEAEBC005}"/>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65" name="Straight Connector 64">
              <a:extLst>
                <a:ext uri="{FF2B5EF4-FFF2-40B4-BE49-F238E27FC236}">
                  <a16:creationId xmlns:a16="http://schemas.microsoft.com/office/drawing/2014/main" id="{4200ECEC-D8C2-0400-0FFE-186A4A5A8D90}"/>
                </a:ext>
              </a:extLst>
            </p:cNvPr>
            <p:cNvCxnSpPr>
              <a:cxnSpLocks/>
              <a:stCxn id="64" idx="2"/>
            </p:cNvCxnSpPr>
            <p:nvPr/>
          </p:nvCxnSpPr>
          <p:spPr>
            <a:xfrm rot="11720250" flipH="1">
              <a:off x="2726239" y="378998"/>
              <a:ext cx="2018659" cy="6987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72" name="Table 71">
            <a:extLst>
              <a:ext uri="{FF2B5EF4-FFF2-40B4-BE49-F238E27FC236}">
                <a16:creationId xmlns:a16="http://schemas.microsoft.com/office/drawing/2014/main" id="{1007AD24-1AFE-A267-0FAD-098400298451}"/>
              </a:ext>
            </a:extLst>
          </p:cNvPr>
          <p:cNvGraphicFramePr>
            <a:graphicFrameLocks noGrp="1"/>
          </p:cNvGraphicFramePr>
          <p:nvPr>
            <p:extLst>
              <p:ext uri="{D42A27DB-BD31-4B8C-83A1-F6EECF244321}">
                <p14:modId xmlns:p14="http://schemas.microsoft.com/office/powerpoint/2010/main" val="1746555365"/>
              </p:ext>
            </p:extLst>
          </p:nvPr>
        </p:nvGraphicFramePr>
        <p:xfrm>
          <a:off x="6224007" y="2196072"/>
          <a:ext cx="2737114" cy="275831"/>
        </p:xfrm>
        <a:graphic>
          <a:graphicData uri="http://schemas.openxmlformats.org/drawingml/2006/table">
            <a:tbl>
              <a:tblPr firstRow="1" bandRow="1">
                <a:tableStyleId>{F047FD93-EF18-49CD-8956-255A6ED47F71}</a:tableStyleId>
              </a:tblPr>
              <a:tblGrid>
                <a:gridCol w="589256">
                  <a:extLst>
                    <a:ext uri="{9D8B030D-6E8A-4147-A177-3AD203B41FA5}">
                      <a16:colId xmlns:a16="http://schemas.microsoft.com/office/drawing/2014/main" val="145156617"/>
                    </a:ext>
                  </a:extLst>
                </a:gridCol>
                <a:gridCol w="1017554">
                  <a:extLst>
                    <a:ext uri="{9D8B030D-6E8A-4147-A177-3AD203B41FA5}">
                      <a16:colId xmlns:a16="http://schemas.microsoft.com/office/drawing/2014/main" val="57891308"/>
                    </a:ext>
                  </a:extLst>
                </a:gridCol>
                <a:gridCol w="1130304">
                  <a:extLst>
                    <a:ext uri="{9D8B030D-6E8A-4147-A177-3AD203B41FA5}">
                      <a16:colId xmlns:a16="http://schemas.microsoft.com/office/drawing/2014/main" val="4013644164"/>
                    </a:ext>
                  </a:extLst>
                </a:gridCol>
              </a:tblGrid>
              <a:tr h="275831">
                <a:tc>
                  <a:txBody>
                    <a:bodyPr/>
                    <a:lstStyle/>
                    <a:p>
                      <a:pPr algn="l"/>
                      <a:r>
                        <a:rPr lang="en-PH" sz="1200" b="1" dirty="0"/>
                        <a:t>R-V</a:t>
                      </a:r>
                    </a:p>
                  </a:txBody>
                  <a:tcPr anchor="ctr">
                    <a:solidFill>
                      <a:schemeClr val="accent1">
                        <a:lumMod val="50000"/>
                      </a:schemeClr>
                    </a:solidFill>
                  </a:tcPr>
                </a:tc>
                <a:tc>
                  <a:txBody>
                    <a:bodyPr/>
                    <a:lstStyle/>
                    <a:p>
                      <a:pPr algn="ctr"/>
                      <a:r>
                        <a:rPr lang="en-PH" sz="1200" b="1" dirty="0"/>
                        <a:t>June 5-6</a:t>
                      </a:r>
                    </a:p>
                  </a:txBody>
                  <a:tcPr anchor="ctr">
                    <a:solidFill>
                      <a:schemeClr val="accent1">
                        <a:lumMod val="50000"/>
                      </a:schemeClr>
                    </a:solidFill>
                  </a:tcPr>
                </a:tc>
                <a:tc>
                  <a:txBody>
                    <a:bodyPr/>
                    <a:lstStyle/>
                    <a:p>
                      <a:pPr algn="ctr"/>
                      <a:r>
                        <a:rPr lang="en-PH" sz="1200" b="1" dirty="0"/>
                        <a:t>Legaspi City</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73" name="Group 72">
            <a:extLst>
              <a:ext uri="{FF2B5EF4-FFF2-40B4-BE49-F238E27FC236}">
                <a16:creationId xmlns:a16="http://schemas.microsoft.com/office/drawing/2014/main" id="{A3112B32-AC9C-FC6A-4AC1-F416680BA32A}"/>
              </a:ext>
            </a:extLst>
          </p:cNvPr>
          <p:cNvGrpSpPr/>
          <p:nvPr/>
        </p:nvGrpSpPr>
        <p:grpSpPr>
          <a:xfrm rot="9879750">
            <a:off x="4681971" y="2325595"/>
            <a:ext cx="1510150" cy="293062"/>
            <a:chOff x="2651184" y="706099"/>
            <a:chExt cx="1510150" cy="293062"/>
          </a:xfrm>
        </p:grpSpPr>
        <p:sp>
          <p:nvSpPr>
            <p:cNvPr id="74" name="Oval 73">
              <a:extLst>
                <a:ext uri="{FF2B5EF4-FFF2-40B4-BE49-F238E27FC236}">
                  <a16:creationId xmlns:a16="http://schemas.microsoft.com/office/drawing/2014/main" id="{26FB571F-926F-C9A6-7E68-D408FBE561AF}"/>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75" name="Straight Connector 74">
              <a:extLst>
                <a:ext uri="{FF2B5EF4-FFF2-40B4-BE49-F238E27FC236}">
                  <a16:creationId xmlns:a16="http://schemas.microsoft.com/office/drawing/2014/main" id="{12D3CE8F-F2FD-8724-3B88-397C461E47FB}"/>
                </a:ext>
              </a:extLst>
            </p:cNvPr>
            <p:cNvCxnSpPr>
              <a:cxnSpLocks/>
              <a:stCxn id="74" idx="2"/>
            </p:cNvCxnSpPr>
            <p:nvPr/>
          </p:nvCxnSpPr>
          <p:spPr>
            <a:xfrm rot="11720250" flipH="1">
              <a:off x="2651184" y="936400"/>
              <a:ext cx="1510150" cy="6276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77" name="Table 76">
            <a:extLst>
              <a:ext uri="{FF2B5EF4-FFF2-40B4-BE49-F238E27FC236}">
                <a16:creationId xmlns:a16="http://schemas.microsoft.com/office/drawing/2014/main" id="{4FE3A3A3-748F-7318-7F2F-0A8749DAAD95}"/>
              </a:ext>
            </a:extLst>
          </p:cNvPr>
          <p:cNvGraphicFramePr>
            <a:graphicFrameLocks noGrp="1"/>
          </p:cNvGraphicFramePr>
          <p:nvPr>
            <p:extLst>
              <p:ext uri="{D42A27DB-BD31-4B8C-83A1-F6EECF244321}">
                <p14:modId xmlns:p14="http://schemas.microsoft.com/office/powerpoint/2010/main" val="2112584669"/>
              </p:ext>
            </p:extLst>
          </p:nvPr>
        </p:nvGraphicFramePr>
        <p:xfrm>
          <a:off x="6224007" y="2750444"/>
          <a:ext cx="2737114" cy="457200"/>
        </p:xfrm>
        <a:graphic>
          <a:graphicData uri="http://schemas.openxmlformats.org/drawingml/2006/table">
            <a:tbl>
              <a:tblPr firstRow="1" bandRow="1">
                <a:tableStyleId>{F047FD93-EF18-49CD-8956-255A6ED47F71}</a:tableStyleId>
              </a:tblPr>
              <a:tblGrid>
                <a:gridCol w="589256">
                  <a:extLst>
                    <a:ext uri="{9D8B030D-6E8A-4147-A177-3AD203B41FA5}">
                      <a16:colId xmlns:a16="http://schemas.microsoft.com/office/drawing/2014/main" val="145156617"/>
                    </a:ext>
                  </a:extLst>
                </a:gridCol>
                <a:gridCol w="931307">
                  <a:extLst>
                    <a:ext uri="{9D8B030D-6E8A-4147-A177-3AD203B41FA5}">
                      <a16:colId xmlns:a16="http://schemas.microsoft.com/office/drawing/2014/main" val="57891308"/>
                    </a:ext>
                  </a:extLst>
                </a:gridCol>
                <a:gridCol w="1216551">
                  <a:extLst>
                    <a:ext uri="{9D8B030D-6E8A-4147-A177-3AD203B41FA5}">
                      <a16:colId xmlns:a16="http://schemas.microsoft.com/office/drawing/2014/main" val="4013644164"/>
                    </a:ext>
                  </a:extLst>
                </a:gridCol>
              </a:tblGrid>
              <a:tr h="275831">
                <a:tc>
                  <a:txBody>
                    <a:bodyPr/>
                    <a:lstStyle/>
                    <a:p>
                      <a:pPr algn="l"/>
                      <a:r>
                        <a:rPr lang="en-PH" sz="1200" b="1" dirty="0"/>
                        <a:t>R-VIII</a:t>
                      </a:r>
                    </a:p>
                  </a:txBody>
                  <a:tcPr anchor="ctr">
                    <a:solidFill>
                      <a:schemeClr val="accent1">
                        <a:lumMod val="50000"/>
                      </a:schemeClr>
                    </a:solidFill>
                  </a:tcPr>
                </a:tc>
                <a:tc>
                  <a:txBody>
                    <a:bodyPr/>
                    <a:lstStyle/>
                    <a:p>
                      <a:pPr algn="ctr"/>
                      <a:r>
                        <a:rPr lang="en-PH" sz="1200" b="1" dirty="0"/>
                        <a:t>June 13-14</a:t>
                      </a:r>
                    </a:p>
                  </a:txBody>
                  <a:tcPr anchor="ctr">
                    <a:solidFill>
                      <a:schemeClr val="accent1">
                        <a:lumMod val="50000"/>
                      </a:schemeClr>
                    </a:solidFill>
                  </a:tcPr>
                </a:tc>
                <a:tc>
                  <a:txBody>
                    <a:bodyPr/>
                    <a:lstStyle/>
                    <a:p>
                      <a:pPr algn="ctr"/>
                      <a:r>
                        <a:rPr lang="en-PH" sz="1200" b="1" dirty="0"/>
                        <a:t>Tacloban City</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78" name="Group 77">
            <a:extLst>
              <a:ext uri="{FF2B5EF4-FFF2-40B4-BE49-F238E27FC236}">
                <a16:creationId xmlns:a16="http://schemas.microsoft.com/office/drawing/2014/main" id="{56D50BC8-F11B-E4EB-D68F-1C3F6461F5C8}"/>
              </a:ext>
            </a:extLst>
          </p:cNvPr>
          <p:cNvGrpSpPr/>
          <p:nvPr/>
        </p:nvGrpSpPr>
        <p:grpSpPr>
          <a:xfrm rot="9879750">
            <a:off x="5096323" y="2973945"/>
            <a:ext cx="1104775" cy="239447"/>
            <a:chOff x="2658379" y="706099"/>
            <a:chExt cx="1104775" cy="239447"/>
          </a:xfrm>
        </p:grpSpPr>
        <p:sp>
          <p:nvSpPr>
            <p:cNvPr id="79" name="Oval 78">
              <a:extLst>
                <a:ext uri="{FF2B5EF4-FFF2-40B4-BE49-F238E27FC236}">
                  <a16:creationId xmlns:a16="http://schemas.microsoft.com/office/drawing/2014/main" id="{71C8AB78-22DD-F833-B82A-2E5C2A2391BD}"/>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80" name="Straight Connector 79">
              <a:extLst>
                <a:ext uri="{FF2B5EF4-FFF2-40B4-BE49-F238E27FC236}">
                  <a16:creationId xmlns:a16="http://schemas.microsoft.com/office/drawing/2014/main" id="{74E9E14C-1A46-8362-FE2E-4B8F69CD8DC6}"/>
                </a:ext>
              </a:extLst>
            </p:cNvPr>
            <p:cNvCxnSpPr>
              <a:cxnSpLocks/>
              <a:stCxn id="79" idx="2"/>
            </p:cNvCxnSpPr>
            <p:nvPr/>
          </p:nvCxnSpPr>
          <p:spPr>
            <a:xfrm rot="11720250" flipH="1">
              <a:off x="2658379" y="882970"/>
              <a:ext cx="1104775" cy="6257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82" name="Table 81">
            <a:extLst>
              <a:ext uri="{FF2B5EF4-FFF2-40B4-BE49-F238E27FC236}">
                <a16:creationId xmlns:a16="http://schemas.microsoft.com/office/drawing/2014/main" id="{69B0354E-0EAC-820D-0846-A4C4F036ABAE}"/>
              </a:ext>
            </a:extLst>
          </p:cNvPr>
          <p:cNvGraphicFramePr>
            <a:graphicFrameLocks noGrp="1"/>
          </p:cNvGraphicFramePr>
          <p:nvPr>
            <p:extLst>
              <p:ext uri="{D42A27DB-BD31-4B8C-83A1-F6EECF244321}">
                <p14:modId xmlns:p14="http://schemas.microsoft.com/office/powerpoint/2010/main" val="3519791587"/>
              </p:ext>
            </p:extLst>
          </p:nvPr>
        </p:nvGraphicFramePr>
        <p:xfrm>
          <a:off x="6224007" y="3206249"/>
          <a:ext cx="2737114" cy="457200"/>
        </p:xfrm>
        <a:graphic>
          <a:graphicData uri="http://schemas.openxmlformats.org/drawingml/2006/table">
            <a:tbl>
              <a:tblPr firstRow="1" bandRow="1">
                <a:tableStyleId>{F047FD93-EF18-49CD-8956-255A6ED47F71}</a:tableStyleId>
              </a:tblPr>
              <a:tblGrid>
                <a:gridCol w="589256">
                  <a:extLst>
                    <a:ext uri="{9D8B030D-6E8A-4147-A177-3AD203B41FA5}">
                      <a16:colId xmlns:a16="http://schemas.microsoft.com/office/drawing/2014/main" val="145156617"/>
                    </a:ext>
                  </a:extLst>
                </a:gridCol>
                <a:gridCol w="931307">
                  <a:extLst>
                    <a:ext uri="{9D8B030D-6E8A-4147-A177-3AD203B41FA5}">
                      <a16:colId xmlns:a16="http://schemas.microsoft.com/office/drawing/2014/main" val="57891308"/>
                    </a:ext>
                  </a:extLst>
                </a:gridCol>
                <a:gridCol w="1216551">
                  <a:extLst>
                    <a:ext uri="{9D8B030D-6E8A-4147-A177-3AD203B41FA5}">
                      <a16:colId xmlns:a16="http://schemas.microsoft.com/office/drawing/2014/main" val="4013644164"/>
                    </a:ext>
                  </a:extLst>
                </a:gridCol>
              </a:tblGrid>
              <a:tr h="275831">
                <a:tc>
                  <a:txBody>
                    <a:bodyPr/>
                    <a:lstStyle/>
                    <a:p>
                      <a:pPr algn="l"/>
                      <a:r>
                        <a:rPr lang="en-PH" sz="1200" b="1" dirty="0"/>
                        <a:t>R-X</a:t>
                      </a:r>
                    </a:p>
                  </a:txBody>
                  <a:tcPr anchor="ctr">
                    <a:solidFill>
                      <a:schemeClr val="accent1">
                        <a:lumMod val="50000"/>
                      </a:schemeClr>
                    </a:solidFill>
                  </a:tcPr>
                </a:tc>
                <a:tc>
                  <a:txBody>
                    <a:bodyPr/>
                    <a:lstStyle/>
                    <a:p>
                      <a:pPr algn="ctr"/>
                      <a:r>
                        <a:rPr lang="en-PH" sz="1200" b="1" dirty="0"/>
                        <a:t>June 13-14</a:t>
                      </a:r>
                    </a:p>
                  </a:txBody>
                  <a:tcPr anchor="ctr">
                    <a:solidFill>
                      <a:schemeClr val="accent1">
                        <a:lumMod val="50000"/>
                      </a:schemeClr>
                    </a:solidFill>
                  </a:tcPr>
                </a:tc>
                <a:tc>
                  <a:txBody>
                    <a:bodyPr/>
                    <a:lstStyle/>
                    <a:p>
                      <a:pPr algn="ctr"/>
                      <a:r>
                        <a:rPr lang="en-PH" sz="1200" b="1" dirty="0"/>
                        <a:t>Cagayan de Oro City</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83" name="Group 82">
            <a:extLst>
              <a:ext uri="{FF2B5EF4-FFF2-40B4-BE49-F238E27FC236}">
                <a16:creationId xmlns:a16="http://schemas.microsoft.com/office/drawing/2014/main" id="{300FC131-F562-8C63-5DB6-D90BE57BFB47}"/>
              </a:ext>
            </a:extLst>
          </p:cNvPr>
          <p:cNvGrpSpPr/>
          <p:nvPr/>
        </p:nvGrpSpPr>
        <p:grpSpPr>
          <a:xfrm rot="9879750">
            <a:off x="5089181" y="3359386"/>
            <a:ext cx="1189409" cy="734259"/>
            <a:chOff x="2669777" y="224218"/>
            <a:chExt cx="1189409" cy="734259"/>
          </a:xfrm>
        </p:grpSpPr>
        <p:sp>
          <p:nvSpPr>
            <p:cNvPr id="84" name="Oval 83">
              <a:extLst>
                <a:ext uri="{FF2B5EF4-FFF2-40B4-BE49-F238E27FC236}">
                  <a16:creationId xmlns:a16="http://schemas.microsoft.com/office/drawing/2014/main" id="{B998E285-8292-F011-DCC7-33F060A81AFF}"/>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85" name="Straight Connector 84">
              <a:extLst>
                <a:ext uri="{FF2B5EF4-FFF2-40B4-BE49-F238E27FC236}">
                  <a16:creationId xmlns:a16="http://schemas.microsoft.com/office/drawing/2014/main" id="{00F3CEEF-E209-DEB5-684A-E444232660C7}"/>
                </a:ext>
              </a:extLst>
            </p:cNvPr>
            <p:cNvCxnSpPr>
              <a:cxnSpLocks/>
              <a:stCxn id="84" idx="2"/>
            </p:cNvCxnSpPr>
            <p:nvPr/>
          </p:nvCxnSpPr>
          <p:spPr>
            <a:xfrm rot="11720250" flipH="1">
              <a:off x="2747080" y="224218"/>
              <a:ext cx="1112106" cy="73425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87" name="Table 86">
            <a:extLst>
              <a:ext uri="{FF2B5EF4-FFF2-40B4-BE49-F238E27FC236}">
                <a16:creationId xmlns:a16="http://schemas.microsoft.com/office/drawing/2014/main" id="{21B48213-1F0D-D0D9-A377-453DC27D0769}"/>
              </a:ext>
            </a:extLst>
          </p:cNvPr>
          <p:cNvGraphicFramePr>
            <a:graphicFrameLocks noGrp="1"/>
          </p:cNvGraphicFramePr>
          <p:nvPr>
            <p:extLst>
              <p:ext uri="{D42A27DB-BD31-4B8C-83A1-F6EECF244321}">
                <p14:modId xmlns:p14="http://schemas.microsoft.com/office/powerpoint/2010/main" val="764864052"/>
              </p:ext>
            </p:extLst>
          </p:nvPr>
        </p:nvGraphicFramePr>
        <p:xfrm>
          <a:off x="6224007" y="3675948"/>
          <a:ext cx="2737115" cy="457200"/>
        </p:xfrm>
        <a:graphic>
          <a:graphicData uri="http://schemas.openxmlformats.org/drawingml/2006/table">
            <a:tbl>
              <a:tblPr firstRow="1" bandRow="1">
                <a:tableStyleId>{F047FD93-EF18-49CD-8956-255A6ED47F71}</a:tableStyleId>
              </a:tblPr>
              <a:tblGrid>
                <a:gridCol w="795907">
                  <a:extLst>
                    <a:ext uri="{9D8B030D-6E8A-4147-A177-3AD203B41FA5}">
                      <a16:colId xmlns:a16="http://schemas.microsoft.com/office/drawing/2014/main" val="145156617"/>
                    </a:ext>
                  </a:extLst>
                </a:gridCol>
                <a:gridCol w="986771">
                  <a:extLst>
                    <a:ext uri="{9D8B030D-6E8A-4147-A177-3AD203B41FA5}">
                      <a16:colId xmlns:a16="http://schemas.microsoft.com/office/drawing/2014/main" val="57891308"/>
                    </a:ext>
                  </a:extLst>
                </a:gridCol>
                <a:gridCol w="954437">
                  <a:extLst>
                    <a:ext uri="{9D8B030D-6E8A-4147-A177-3AD203B41FA5}">
                      <a16:colId xmlns:a16="http://schemas.microsoft.com/office/drawing/2014/main" val="4013644164"/>
                    </a:ext>
                  </a:extLst>
                </a:gridCol>
              </a:tblGrid>
              <a:tr h="275831">
                <a:tc>
                  <a:txBody>
                    <a:bodyPr/>
                    <a:lstStyle/>
                    <a:p>
                      <a:pPr algn="l"/>
                      <a:r>
                        <a:rPr lang="en-PH" sz="1200" b="1" dirty="0"/>
                        <a:t>Caraga</a:t>
                      </a:r>
                    </a:p>
                  </a:txBody>
                  <a:tcPr anchor="ctr">
                    <a:solidFill>
                      <a:schemeClr val="accent1">
                        <a:lumMod val="50000"/>
                      </a:schemeClr>
                    </a:solidFill>
                  </a:tcPr>
                </a:tc>
                <a:tc>
                  <a:txBody>
                    <a:bodyPr/>
                    <a:lstStyle/>
                    <a:p>
                      <a:pPr algn="ctr"/>
                      <a:r>
                        <a:rPr lang="en-PH" sz="1200" b="1" dirty="0"/>
                        <a:t>May 15-17</a:t>
                      </a:r>
                    </a:p>
                  </a:txBody>
                  <a:tcPr anchor="ctr">
                    <a:solidFill>
                      <a:schemeClr val="accent1">
                        <a:lumMod val="50000"/>
                      </a:schemeClr>
                    </a:solidFill>
                  </a:tcPr>
                </a:tc>
                <a:tc>
                  <a:txBody>
                    <a:bodyPr/>
                    <a:lstStyle/>
                    <a:p>
                      <a:pPr algn="ctr"/>
                      <a:r>
                        <a:rPr lang="en-PH" sz="1200" b="1" dirty="0"/>
                        <a:t>Butuan City</a:t>
                      </a:r>
                    </a:p>
                  </a:txBody>
                  <a:tcPr anchor="ctr">
                    <a:solidFill>
                      <a:schemeClr val="accent1">
                        <a:lumMod val="50000"/>
                      </a:schemeClr>
                    </a:solidFill>
                  </a:tcPr>
                </a:tc>
                <a:extLst>
                  <a:ext uri="{0D108BD9-81ED-4DB2-BD59-A6C34878D82A}">
                    <a16:rowId xmlns:a16="http://schemas.microsoft.com/office/drawing/2014/main" val="3949028961"/>
                  </a:ext>
                </a:extLst>
              </a:tr>
            </a:tbl>
          </a:graphicData>
        </a:graphic>
      </p:graphicFrame>
      <p:grpSp>
        <p:nvGrpSpPr>
          <p:cNvPr id="88" name="Group 87">
            <a:extLst>
              <a:ext uri="{FF2B5EF4-FFF2-40B4-BE49-F238E27FC236}">
                <a16:creationId xmlns:a16="http://schemas.microsoft.com/office/drawing/2014/main" id="{0F686AF9-4E18-AB85-6995-BE56862FA242}"/>
              </a:ext>
            </a:extLst>
          </p:cNvPr>
          <p:cNvGrpSpPr/>
          <p:nvPr/>
        </p:nvGrpSpPr>
        <p:grpSpPr>
          <a:xfrm rot="9879750">
            <a:off x="5329865" y="3877353"/>
            <a:ext cx="901263" cy="213579"/>
            <a:chOff x="2669777" y="706099"/>
            <a:chExt cx="901263" cy="213579"/>
          </a:xfrm>
        </p:grpSpPr>
        <p:sp>
          <p:nvSpPr>
            <p:cNvPr id="89" name="Oval 88">
              <a:extLst>
                <a:ext uri="{FF2B5EF4-FFF2-40B4-BE49-F238E27FC236}">
                  <a16:creationId xmlns:a16="http://schemas.microsoft.com/office/drawing/2014/main" id="{4A4075AE-B128-18A3-3DD1-CBCD37D2577C}"/>
                </a:ext>
              </a:extLst>
            </p:cNvPr>
            <p:cNvSpPr/>
            <p:nvPr/>
          </p:nvSpPr>
          <p:spPr>
            <a:xfrm>
              <a:off x="2669777" y="706099"/>
              <a:ext cx="170953" cy="184448"/>
            </a:xfrm>
            <a:prstGeom prst="ellipse">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90" name="Straight Connector 89">
              <a:extLst>
                <a:ext uri="{FF2B5EF4-FFF2-40B4-BE49-F238E27FC236}">
                  <a16:creationId xmlns:a16="http://schemas.microsoft.com/office/drawing/2014/main" id="{93DE5DD6-9AA8-8CDE-8541-8ADD7FBDD7CA}"/>
                </a:ext>
              </a:extLst>
            </p:cNvPr>
            <p:cNvCxnSpPr>
              <a:cxnSpLocks/>
              <a:stCxn id="89" idx="2"/>
            </p:cNvCxnSpPr>
            <p:nvPr/>
          </p:nvCxnSpPr>
          <p:spPr>
            <a:xfrm rot="11720250" flipH="1">
              <a:off x="2671469" y="785757"/>
              <a:ext cx="899571" cy="13392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E679E5CD-43DB-1F42-D546-0976CDC08288}"/>
              </a:ext>
            </a:extLst>
          </p:cNvPr>
          <p:cNvSpPr txBox="1"/>
          <p:nvPr/>
        </p:nvSpPr>
        <p:spPr>
          <a:xfrm>
            <a:off x="2917142" y="4381413"/>
            <a:ext cx="1845685" cy="415498"/>
          </a:xfrm>
          <a:prstGeom prst="rect">
            <a:avLst/>
          </a:prstGeom>
          <a:solidFill>
            <a:srgbClr val="CCECFF"/>
          </a:solidFill>
        </p:spPr>
        <p:txBody>
          <a:bodyPr wrap="square" rtlCol="0">
            <a:spAutoFit/>
          </a:bodyPr>
          <a:lstStyle/>
          <a:p>
            <a:r>
              <a:rPr lang="en-PH" sz="1050" b="1" i="1" dirty="0">
                <a:latin typeface="Times New Roman" panose="02020603050405020304" pitchFamily="18" charset="0"/>
                <a:cs typeface="Times New Roman" panose="02020603050405020304" pitchFamily="18" charset="0"/>
              </a:rPr>
              <a:t>Bangsamoro Autonomous Region in Muslim Mindanao</a:t>
            </a:r>
          </a:p>
        </p:txBody>
      </p:sp>
    </p:spTree>
    <p:extLst>
      <p:ext uri="{BB962C8B-B14F-4D97-AF65-F5344CB8AC3E}">
        <p14:creationId xmlns:p14="http://schemas.microsoft.com/office/powerpoint/2010/main" val="119097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
          <a:extLst>
            <a:ext uri="{FF2B5EF4-FFF2-40B4-BE49-F238E27FC236}">
              <a16:creationId xmlns:a16="http://schemas.microsoft.com/office/drawing/2014/main" id="{74A45F84-BDFB-F082-AF32-7A2568BB53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35D8D9-4F04-E35C-0994-B0E80239B52E}"/>
              </a:ext>
            </a:extLst>
          </p:cNvPr>
          <p:cNvSpPr txBox="1"/>
          <p:nvPr/>
        </p:nvSpPr>
        <p:spPr>
          <a:xfrm>
            <a:off x="5089585" y="2956049"/>
            <a:ext cx="3459193" cy="954107"/>
          </a:xfrm>
          <a:prstGeom prst="rect">
            <a:avLst/>
          </a:prstGeom>
          <a:noFill/>
        </p:spPr>
        <p:txBody>
          <a:bodyPr wrap="square" rtlCol="0">
            <a:spAutoFit/>
          </a:bodyPr>
          <a:lstStyle/>
          <a:p>
            <a:r>
              <a:rPr lang="en-PH" sz="2800" b="1" dirty="0"/>
              <a:t>Key inputs from the RCFPs</a:t>
            </a:r>
          </a:p>
        </p:txBody>
      </p:sp>
      <p:sp>
        <p:nvSpPr>
          <p:cNvPr id="3" name="TextBox 2">
            <a:extLst>
              <a:ext uri="{FF2B5EF4-FFF2-40B4-BE49-F238E27FC236}">
                <a16:creationId xmlns:a16="http://schemas.microsoft.com/office/drawing/2014/main" id="{96730AB3-9AEB-D363-80B6-C058D5449A69}"/>
              </a:ext>
            </a:extLst>
          </p:cNvPr>
          <p:cNvSpPr txBox="1"/>
          <p:nvPr/>
        </p:nvSpPr>
        <p:spPr>
          <a:xfrm>
            <a:off x="4114801" y="56021"/>
            <a:ext cx="4572000"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Background</a:t>
            </a:r>
            <a:endParaRPr lang="en-PH" sz="2800" b="1" kern="1200" dirty="0"/>
          </a:p>
        </p:txBody>
      </p:sp>
      <p:pic>
        <p:nvPicPr>
          <p:cNvPr id="9" name="Picture 8" descr="A group of people sitting on a stage&#10;&#10;Description automatically generated">
            <a:extLst>
              <a:ext uri="{FF2B5EF4-FFF2-40B4-BE49-F238E27FC236}">
                <a16:creationId xmlns:a16="http://schemas.microsoft.com/office/drawing/2014/main" id="{306A4689-06F7-D535-8D10-1809F268AD8A}"/>
              </a:ext>
            </a:extLst>
          </p:cNvPr>
          <p:cNvPicPr>
            <a:picLocks noChangeAspect="1"/>
          </p:cNvPicPr>
          <p:nvPr/>
        </p:nvPicPr>
        <p:blipFill>
          <a:blip r:embed="rId3"/>
          <a:srcRect t="33040" b="23033"/>
          <a:stretch/>
        </p:blipFill>
        <p:spPr>
          <a:xfrm>
            <a:off x="336911" y="3433103"/>
            <a:ext cx="4502023" cy="1549152"/>
          </a:xfrm>
          <a:prstGeom prst="rect">
            <a:avLst/>
          </a:prstGeom>
          <a:ln>
            <a:noFill/>
          </a:ln>
          <a:effectLst>
            <a:outerShdw blurRad="292100" dist="139700" dir="2700000" algn="tl" rotWithShape="0">
              <a:srgbClr val="333333">
                <a:alpha val="65000"/>
              </a:srgbClr>
            </a:outerShdw>
          </a:effectLst>
        </p:spPr>
      </p:pic>
      <p:pic>
        <p:nvPicPr>
          <p:cNvPr id="11" name="Picture 10" descr="A group of people sitting at tables in a room&#10;&#10;Description automatically generated">
            <a:extLst>
              <a:ext uri="{FF2B5EF4-FFF2-40B4-BE49-F238E27FC236}">
                <a16:creationId xmlns:a16="http://schemas.microsoft.com/office/drawing/2014/main" id="{A1BD9948-0B6C-F9C9-11AB-8DEB46BBFA26}"/>
              </a:ext>
            </a:extLst>
          </p:cNvPr>
          <p:cNvPicPr>
            <a:picLocks noChangeAspect="1"/>
          </p:cNvPicPr>
          <p:nvPr/>
        </p:nvPicPr>
        <p:blipFill>
          <a:blip r:embed="rId4"/>
          <a:srcRect t="57539"/>
          <a:stretch/>
        </p:blipFill>
        <p:spPr>
          <a:xfrm>
            <a:off x="336912" y="1858992"/>
            <a:ext cx="4502024" cy="1435578"/>
          </a:xfrm>
          <a:prstGeom prst="rect">
            <a:avLst/>
          </a:prstGeom>
          <a:ln>
            <a:noFill/>
          </a:ln>
          <a:effectLst>
            <a:outerShdw blurRad="292100" dist="139700" dir="2700000" algn="tl" rotWithShape="0">
              <a:srgbClr val="333333">
                <a:alpha val="65000"/>
              </a:srgbClr>
            </a:outerShdw>
          </a:effectLst>
        </p:spPr>
      </p:pic>
      <p:pic>
        <p:nvPicPr>
          <p:cNvPr id="13" name="Picture 12" descr="A group of people standing in front of a large screen&#10;&#10;Description automatically generated">
            <a:extLst>
              <a:ext uri="{FF2B5EF4-FFF2-40B4-BE49-F238E27FC236}">
                <a16:creationId xmlns:a16="http://schemas.microsoft.com/office/drawing/2014/main" id="{E09F1AA2-6F17-A9C8-3873-6A389862710D}"/>
              </a:ext>
            </a:extLst>
          </p:cNvPr>
          <p:cNvPicPr>
            <a:picLocks noChangeAspect="1"/>
          </p:cNvPicPr>
          <p:nvPr/>
        </p:nvPicPr>
        <p:blipFill>
          <a:blip r:embed="rId5"/>
          <a:srcRect t="35837" b="26751"/>
          <a:stretch/>
        </p:blipFill>
        <p:spPr>
          <a:xfrm>
            <a:off x="288169" y="274819"/>
            <a:ext cx="4568890" cy="1433063"/>
          </a:xfrm>
          <a:prstGeom prst="rect">
            <a:avLst/>
          </a:prstGeom>
          <a:ln>
            <a:noFill/>
          </a:ln>
          <a:effectLst>
            <a:outerShdw blurRad="292100" dist="139700" dir="2700000" algn="tl" rotWithShape="0">
              <a:srgbClr val="333333">
                <a:alpha val="65000"/>
              </a:srgbClr>
            </a:outerShdw>
          </a:effectLst>
        </p:spPr>
      </p:pic>
      <p:cxnSp>
        <p:nvCxnSpPr>
          <p:cNvPr id="5" name="Straight Connector 4">
            <a:extLst>
              <a:ext uri="{FF2B5EF4-FFF2-40B4-BE49-F238E27FC236}">
                <a16:creationId xmlns:a16="http://schemas.microsoft.com/office/drawing/2014/main" id="{94AC5A37-1EB0-745D-6E32-660F50502C99}"/>
              </a:ext>
            </a:extLst>
          </p:cNvPr>
          <p:cNvCxnSpPr/>
          <p:nvPr/>
        </p:nvCxnSpPr>
        <p:spPr>
          <a:xfrm>
            <a:off x="5184474" y="2956049"/>
            <a:ext cx="3364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1E10D59-B658-F5B8-4BF3-4671856F3F97}"/>
              </a:ext>
            </a:extLst>
          </p:cNvPr>
          <p:cNvCxnSpPr/>
          <p:nvPr/>
        </p:nvCxnSpPr>
        <p:spPr>
          <a:xfrm>
            <a:off x="5184474" y="3881401"/>
            <a:ext cx="3364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59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
          <a:extLst>
            <a:ext uri="{FF2B5EF4-FFF2-40B4-BE49-F238E27FC236}">
              <a16:creationId xmlns:a16="http://schemas.microsoft.com/office/drawing/2014/main" id="{D2060FBC-E329-9B2B-F670-FFFBB4E670A9}"/>
            </a:ext>
          </a:extLst>
        </p:cNvPr>
        <p:cNvGrpSpPr/>
        <p:nvPr/>
      </p:nvGrpSpPr>
      <p:grpSpPr>
        <a:xfrm>
          <a:off x="0" y="0"/>
          <a:ext cx="0" cy="0"/>
          <a:chOff x="0" y="0"/>
          <a:chExt cx="0" cy="0"/>
        </a:xfrm>
      </p:grpSpPr>
      <p:pic>
        <p:nvPicPr>
          <p:cNvPr id="6" name="Picture 5" descr="A group of people sitting at tables in a room&#10;&#10;Description automatically generated">
            <a:extLst>
              <a:ext uri="{FF2B5EF4-FFF2-40B4-BE49-F238E27FC236}">
                <a16:creationId xmlns:a16="http://schemas.microsoft.com/office/drawing/2014/main" id="{5B62804C-CEB5-AE65-3419-046636BFAFCA}"/>
              </a:ext>
            </a:extLst>
          </p:cNvPr>
          <p:cNvPicPr>
            <a:picLocks noChangeAspect="1"/>
          </p:cNvPicPr>
          <p:nvPr/>
        </p:nvPicPr>
        <p:blipFill>
          <a:blip r:embed="rId3"/>
          <a:srcRect l="421" t="57840" r="39462"/>
          <a:stretch/>
        </p:blipFill>
        <p:spPr>
          <a:xfrm flipH="1">
            <a:off x="-1" y="2724912"/>
            <a:ext cx="4744821" cy="2168519"/>
          </a:xfrm>
          <a:prstGeom prst="rect">
            <a:avLst/>
          </a:prstGeom>
        </p:spPr>
      </p:pic>
      <p:pic>
        <p:nvPicPr>
          <p:cNvPr id="5" name="Picture 4" descr="A group of people sitting at tables in a room&#10;&#10;Description automatically generated">
            <a:extLst>
              <a:ext uri="{FF2B5EF4-FFF2-40B4-BE49-F238E27FC236}">
                <a16:creationId xmlns:a16="http://schemas.microsoft.com/office/drawing/2014/main" id="{99388558-4DF1-ECC5-0164-F5F7C3199A56}"/>
              </a:ext>
            </a:extLst>
          </p:cNvPr>
          <p:cNvPicPr>
            <a:picLocks noChangeAspect="1"/>
          </p:cNvPicPr>
          <p:nvPr/>
        </p:nvPicPr>
        <p:blipFill>
          <a:blip r:embed="rId3"/>
          <a:srcRect l="26937" t="57840"/>
          <a:stretch/>
        </p:blipFill>
        <p:spPr>
          <a:xfrm flipH="1">
            <a:off x="73669" y="654632"/>
            <a:ext cx="4744821" cy="2168519"/>
          </a:xfrm>
          <a:prstGeom prst="rect">
            <a:avLst/>
          </a:prstGeom>
        </p:spPr>
      </p:pic>
      <p:sp>
        <p:nvSpPr>
          <p:cNvPr id="20" name="Freeform: Shape 19">
            <a:extLst>
              <a:ext uri="{FF2B5EF4-FFF2-40B4-BE49-F238E27FC236}">
                <a16:creationId xmlns:a16="http://schemas.microsoft.com/office/drawing/2014/main" id="{965BEE6C-7637-2005-AD52-2880A56EA983}"/>
              </a:ext>
            </a:extLst>
          </p:cNvPr>
          <p:cNvSpPr/>
          <p:nvPr/>
        </p:nvSpPr>
        <p:spPr>
          <a:xfrm>
            <a:off x="0" y="539496"/>
            <a:ext cx="9143999" cy="4370832"/>
          </a:xfrm>
          <a:custGeom>
            <a:avLst/>
            <a:gdLst>
              <a:gd name="connsiteX0" fmla="*/ 0 w 9143999"/>
              <a:gd name="connsiteY0" fmla="*/ 0 h 4370832"/>
              <a:gd name="connsiteX1" fmla="*/ 9143999 w 9143999"/>
              <a:gd name="connsiteY1" fmla="*/ 0 h 4370832"/>
              <a:gd name="connsiteX2" fmla="*/ 9143999 w 9143999"/>
              <a:gd name="connsiteY2" fmla="*/ 4370832 h 4370832"/>
              <a:gd name="connsiteX3" fmla="*/ 4901797 w 9143999"/>
              <a:gd name="connsiteY3" fmla="*/ 4370832 h 4370832"/>
              <a:gd name="connsiteX4" fmla="*/ 4872214 w 9143999"/>
              <a:gd name="connsiteY4" fmla="*/ 4355122 h 4370832"/>
              <a:gd name="connsiteX5" fmla="*/ 3457197 w 9143999"/>
              <a:gd name="connsiteY5" fmla="*/ 2508285 h 4370832"/>
              <a:gd name="connsiteX6" fmla="*/ 3435520 w 9143999"/>
              <a:gd name="connsiteY6" fmla="*/ 2237213 h 4370832"/>
              <a:gd name="connsiteX7" fmla="*/ 3457199 w 9143999"/>
              <a:gd name="connsiteY7" fmla="*/ 1966126 h 4370832"/>
              <a:gd name="connsiteX8" fmla="*/ 4872215 w 9143999"/>
              <a:gd name="connsiteY8" fmla="*/ 119289 h 4370832"/>
              <a:gd name="connsiteX9" fmla="*/ 4901798 w 9143999"/>
              <a:gd name="connsiteY9" fmla="*/ 103579 h 4370832"/>
              <a:gd name="connsiteX10" fmla="*/ 84675 w 9143999"/>
              <a:gd name="connsiteY10" fmla="*/ 103579 h 4370832"/>
              <a:gd name="connsiteX11" fmla="*/ 84675 w 9143999"/>
              <a:gd name="connsiteY11" fmla="*/ 2220415 h 4370832"/>
              <a:gd name="connsiteX12" fmla="*/ 3431378 w 9143999"/>
              <a:gd name="connsiteY12" fmla="*/ 2220415 h 4370832"/>
              <a:gd name="connsiteX13" fmla="*/ 3431378 w 9143999"/>
              <a:gd name="connsiteY13" fmla="*/ 2304288 h 4370832"/>
              <a:gd name="connsiteX14" fmla="*/ 84674 w 9143999"/>
              <a:gd name="connsiteY14" fmla="*/ 2304288 h 4370832"/>
              <a:gd name="connsiteX15" fmla="*/ 84674 w 9143999"/>
              <a:gd name="connsiteY15" fmla="*/ 4370832 h 4370832"/>
              <a:gd name="connsiteX16" fmla="*/ 0 w 9143999"/>
              <a:gd name="connsiteY16" fmla="*/ 4370832 h 437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3999" h="4370832">
                <a:moveTo>
                  <a:pt x="0" y="0"/>
                </a:moveTo>
                <a:lnTo>
                  <a:pt x="9143999" y="0"/>
                </a:lnTo>
                <a:lnTo>
                  <a:pt x="9143999" y="4370832"/>
                </a:lnTo>
                <a:lnTo>
                  <a:pt x="4901797" y="4370832"/>
                </a:lnTo>
                <a:lnTo>
                  <a:pt x="4872214" y="4355122"/>
                </a:lnTo>
                <a:cubicBezTo>
                  <a:pt x="4102254" y="3903866"/>
                  <a:pt x="3576584" y="3249906"/>
                  <a:pt x="3457197" y="2508285"/>
                </a:cubicBezTo>
                <a:lnTo>
                  <a:pt x="3435520" y="2237213"/>
                </a:lnTo>
                <a:lnTo>
                  <a:pt x="3457199" y="1966126"/>
                </a:lnTo>
                <a:cubicBezTo>
                  <a:pt x="3576585" y="1224505"/>
                  <a:pt x="4102255" y="570546"/>
                  <a:pt x="4872215" y="119289"/>
                </a:cubicBezTo>
                <a:lnTo>
                  <a:pt x="4901798" y="103579"/>
                </a:lnTo>
                <a:lnTo>
                  <a:pt x="84675" y="103579"/>
                </a:lnTo>
                <a:lnTo>
                  <a:pt x="84675" y="2220415"/>
                </a:lnTo>
                <a:lnTo>
                  <a:pt x="3431378" y="2220415"/>
                </a:lnTo>
                <a:lnTo>
                  <a:pt x="3431378" y="2304288"/>
                </a:lnTo>
                <a:lnTo>
                  <a:pt x="84674" y="2304288"/>
                </a:lnTo>
                <a:lnTo>
                  <a:pt x="84674" y="4370832"/>
                </a:lnTo>
                <a:lnTo>
                  <a:pt x="0" y="4370832"/>
                </a:lnTo>
                <a:close/>
              </a:path>
            </a:pathLst>
          </a:cu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 name="TextBox 3">
            <a:extLst>
              <a:ext uri="{FF2B5EF4-FFF2-40B4-BE49-F238E27FC236}">
                <a16:creationId xmlns:a16="http://schemas.microsoft.com/office/drawing/2014/main" id="{9C684416-25DC-02AA-712A-37C39D3CF3EF}"/>
              </a:ext>
            </a:extLst>
          </p:cNvPr>
          <p:cNvSpPr txBox="1"/>
          <p:nvPr/>
        </p:nvSpPr>
        <p:spPr>
          <a:xfrm>
            <a:off x="4234467" y="2153457"/>
            <a:ext cx="4466659" cy="1569660"/>
          </a:xfrm>
          <a:prstGeom prst="rect">
            <a:avLst/>
          </a:prstGeom>
          <a:noFill/>
        </p:spPr>
        <p:txBody>
          <a:bodyPr wrap="square" rtlCol="0">
            <a:spAutoFit/>
          </a:bodyPr>
          <a:lstStyle/>
          <a:p>
            <a:r>
              <a:rPr lang="en-PH" sz="2400" dirty="0">
                <a:solidFill>
                  <a:schemeClr val="bg1"/>
                </a:solidFill>
              </a:rPr>
              <a:t>Insights on </a:t>
            </a:r>
            <a:r>
              <a:rPr lang="en-PH" sz="2400" b="1" dirty="0">
                <a:solidFill>
                  <a:schemeClr val="bg1"/>
                </a:solidFill>
              </a:rPr>
              <a:t>Governance</a:t>
            </a:r>
            <a:r>
              <a:rPr lang="en-PH" sz="2400" dirty="0">
                <a:solidFill>
                  <a:schemeClr val="bg1"/>
                </a:solidFill>
              </a:rPr>
              <a:t> for Family Planning, POPDEV, and Reproductive Health</a:t>
            </a:r>
          </a:p>
          <a:p>
            <a:endParaRPr lang="en-PH" sz="2400" dirty="0">
              <a:solidFill>
                <a:schemeClr val="bg1"/>
              </a:solidFill>
            </a:endParaRPr>
          </a:p>
        </p:txBody>
      </p:sp>
      <p:sp>
        <p:nvSpPr>
          <p:cNvPr id="3" name="TextBox 2">
            <a:extLst>
              <a:ext uri="{FF2B5EF4-FFF2-40B4-BE49-F238E27FC236}">
                <a16:creationId xmlns:a16="http://schemas.microsoft.com/office/drawing/2014/main" id="{93986341-9FBB-03E0-587C-791546DAF0A5}"/>
              </a:ext>
            </a:extLst>
          </p:cNvPr>
          <p:cNvSpPr txBox="1"/>
          <p:nvPr/>
        </p:nvSpPr>
        <p:spPr>
          <a:xfrm>
            <a:off x="6042683" y="59365"/>
            <a:ext cx="3255265"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t>Background</a:t>
            </a:r>
            <a:endParaRPr lang="en-PH" sz="2800" b="1" kern="1200" dirty="0"/>
          </a:p>
        </p:txBody>
      </p:sp>
    </p:spTree>
    <p:extLst>
      <p:ext uri="{BB962C8B-B14F-4D97-AF65-F5344CB8AC3E}">
        <p14:creationId xmlns:p14="http://schemas.microsoft.com/office/powerpoint/2010/main" val="420747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9BEF8158-345C-DD22-4E31-1C0C707C513E}"/>
              </a:ext>
            </a:extLst>
          </p:cNvPr>
          <p:cNvGrpSpPr/>
          <p:nvPr/>
        </p:nvGrpSpPr>
        <p:grpSpPr>
          <a:xfrm>
            <a:off x="4685217" y="3303958"/>
            <a:ext cx="4284819" cy="1077218"/>
            <a:chOff x="664233" y="803175"/>
            <a:chExt cx="4284819" cy="1077218"/>
          </a:xfrm>
          <a:effectLst>
            <a:outerShdw blurRad="50800" dist="38100" dir="2700000" algn="tl" rotWithShape="0">
              <a:prstClr val="black">
                <a:alpha val="40000"/>
              </a:prstClr>
            </a:outerShdw>
          </a:effectLst>
        </p:grpSpPr>
        <p:sp>
          <p:nvSpPr>
            <p:cNvPr id="49" name="Rectangle: Rounded Corners 48">
              <a:extLst>
                <a:ext uri="{FF2B5EF4-FFF2-40B4-BE49-F238E27FC236}">
                  <a16:creationId xmlns:a16="http://schemas.microsoft.com/office/drawing/2014/main" id="{178A958C-54F7-8C08-D685-44F051A1405B}"/>
                </a:ext>
              </a:extLst>
            </p:cNvPr>
            <p:cNvSpPr/>
            <p:nvPr/>
          </p:nvSpPr>
          <p:spPr>
            <a:xfrm>
              <a:off x="664233" y="803175"/>
              <a:ext cx="4284819" cy="1077218"/>
            </a:xfrm>
            <a:prstGeom prst="roundRect">
              <a:avLst>
                <a:gd name="adj" fmla="val 50000"/>
              </a:avLst>
            </a:prstGeom>
            <a:solidFill>
              <a:srgbClr val="FF33CC"/>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a:extLst>
                <a:ext uri="{FF2B5EF4-FFF2-40B4-BE49-F238E27FC236}">
                  <a16:creationId xmlns:a16="http://schemas.microsoft.com/office/drawing/2014/main" id="{1339DEF1-3876-ECC0-3CA8-A62B2D737989}"/>
                </a:ext>
              </a:extLst>
            </p:cNvPr>
            <p:cNvSpPr/>
            <p:nvPr/>
          </p:nvSpPr>
          <p:spPr>
            <a:xfrm>
              <a:off x="844133" y="937596"/>
              <a:ext cx="841112" cy="808375"/>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45" name="Group 44">
            <a:extLst>
              <a:ext uri="{FF2B5EF4-FFF2-40B4-BE49-F238E27FC236}">
                <a16:creationId xmlns:a16="http://schemas.microsoft.com/office/drawing/2014/main" id="{D6CE71D4-BB23-5CA4-F195-69765818C41E}"/>
              </a:ext>
            </a:extLst>
          </p:cNvPr>
          <p:cNvGrpSpPr/>
          <p:nvPr/>
        </p:nvGrpSpPr>
        <p:grpSpPr>
          <a:xfrm>
            <a:off x="221672" y="3294600"/>
            <a:ext cx="4284819" cy="1077218"/>
            <a:chOff x="664233" y="803175"/>
            <a:chExt cx="4284819" cy="1077218"/>
          </a:xfrm>
          <a:effectLst>
            <a:outerShdw blurRad="50800" dist="38100" dir="2700000" algn="tl" rotWithShape="0">
              <a:prstClr val="black">
                <a:alpha val="40000"/>
              </a:prstClr>
            </a:outerShdw>
          </a:effectLst>
        </p:grpSpPr>
        <p:sp>
          <p:nvSpPr>
            <p:cNvPr id="46" name="Rectangle: Rounded Corners 45">
              <a:extLst>
                <a:ext uri="{FF2B5EF4-FFF2-40B4-BE49-F238E27FC236}">
                  <a16:creationId xmlns:a16="http://schemas.microsoft.com/office/drawing/2014/main" id="{11F37399-BC3C-3A2A-A550-71E3054D068A}"/>
                </a:ext>
              </a:extLst>
            </p:cNvPr>
            <p:cNvSpPr/>
            <p:nvPr/>
          </p:nvSpPr>
          <p:spPr>
            <a:xfrm>
              <a:off x="664233" y="803175"/>
              <a:ext cx="4284819" cy="1077218"/>
            </a:xfrm>
            <a:prstGeom prst="roundRect">
              <a:avLst>
                <a:gd name="adj" fmla="val 50000"/>
              </a:avLst>
            </a:prstGeom>
            <a:solidFill>
              <a:srgbClr val="FF33CC"/>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a:extLst>
                <a:ext uri="{FF2B5EF4-FFF2-40B4-BE49-F238E27FC236}">
                  <a16:creationId xmlns:a16="http://schemas.microsoft.com/office/drawing/2014/main" id="{91A39FB9-8DEE-97F9-29FA-1E210A2765BE}"/>
                </a:ext>
              </a:extLst>
            </p:cNvPr>
            <p:cNvSpPr/>
            <p:nvPr/>
          </p:nvSpPr>
          <p:spPr>
            <a:xfrm>
              <a:off x="3940059" y="937596"/>
              <a:ext cx="841112" cy="808375"/>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33" name="Group 32">
            <a:extLst>
              <a:ext uri="{FF2B5EF4-FFF2-40B4-BE49-F238E27FC236}">
                <a16:creationId xmlns:a16="http://schemas.microsoft.com/office/drawing/2014/main" id="{D78A45BC-FDA9-EE66-C145-9B429C5D910D}"/>
              </a:ext>
            </a:extLst>
          </p:cNvPr>
          <p:cNvGrpSpPr/>
          <p:nvPr/>
        </p:nvGrpSpPr>
        <p:grpSpPr>
          <a:xfrm>
            <a:off x="4661364" y="2087626"/>
            <a:ext cx="4284819" cy="1077218"/>
            <a:chOff x="664233" y="803175"/>
            <a:chExt cx="4284819" cy="1077218"/>
          </a:xfrm>
          <a:effectLst>
            <a:outerShdw blurRad="50800" dist="38100" dir="2700000" algn="tl" rotWithShape="0">
              <a:prstClr val="black">
                <a:alpha val="40000"/>
              </a:prstClr>
            </a:outerShdw>
          </a:effectLst>
        </p:grpSpPr>
        <p:sp>
          <p:nvSpPr>
            <p:cNvPr id="34" name="Rectangle: Rounded Corners 33">
              <a:extLst>
                <a:ext uri="{FF2B5EF4-FFF2-40B4-BE49-F238E27FC236}">
                  <a16:creationId xmlns:a16="http://schemas.microsoft.com/office/drawing/2014/main" id="{6AF4AE51-5DEB-F424-6520-5569E65CD9C3}"/>
                </a:ext>
              </a:extLst>
            </p:cNvPr>
            <p:cNvSpPr/>
            <p:nvPr/>
          </p:nvSpPr>
          <p:spPr>
            <a:xfrm>
              <a:off x="664233" y="803175"/>
              <a:ext cx="4284819" cy="1077218"/>
            </a:xfrm>
            <a:prstGeom prst="roundRect">
              <a:avLst>
                <a:gd name="adj" fmla="val 50000"/>
              </a:avLst>
            </a:prstGeom>
            <a:solidFill>
              <a:schemeClr val="accent1">
                <a:lumMod val="75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a:extLst>
                <a:ext uri="{FF2B5EF4-FFF2-40B4-BE49-F238E27FC236}">
                  <a16:creationId xmlns:a16="http://schemas.microsoft.com/office/drawing/2014/main" id="{6C8F48FF-173A-F2C8-4F47-EB339E188D39}"/>
                </a:ext>
              </a:extLst>
            </p:cNvPr>
            <p:cNvSpPr/>
            <p:nvPr/>
          </p:nvSpPr>
          <p:spPr>
            <a:xfrm>
              <a:off x="3940059" y="937596"/>
              <a:ext cx="841112" cy="808375"/>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39" name="Group 38">
            <a:extLst>
              <a:ext uri="{FF2B5EF4-FFF2-40B4-BE49-F238E27FC236}">
                <a16:creationId xmlns:a16="http://schemas.microsoft.com/office/drawing/2014/main" id="{980B53A0-0532-7F8B-5D33-8E6FB89904DD}"/>
              </a:ext>
            </a:extLst>
          </p:cNvPr>
          <p:cNvGrpSpPr/>
          <p:nvPr/>
        </p:nvGrpSpPr>
        <p:grpSpPr>
          <a:xfrm>
            <a:off x="197818" y="2058299"/>
            <a:ext cx="4284819" cy="1077218"/>
            <a:chOff x="664233" y="803175"/>
            <a:chExt cx="4284819" cy="1077218"/>
          </a:xfrm>
          <a:effectLst>
            <a:outerShdw blurRad="50800" dist="38100" dir="2700000" algn="tl" rotWithShape="0">
              <a:prstClr val="black">
                <a:alpha val="40000"/>
              </a:prstClr>
            </a:outerShdw>
          </a:effectLst>
        </p:grpSpPr>
        <p:sp>
          <p:nvSpPr>
            <p:cNvPr id="40" name="Rectangle: Rounded Corners 39">
              <a:extLst>
                <a:ext uri="{FF2B5EF4-FFF2-40B4-BE49-F238E27FC236}">
                  <a16:creationId xmlns:a16="http://schemas.microsoft.com/office/drawing/2014/main" id="{3FE409C1-108D-AF60-1677-B659E082077E}"/>
                </a:ext>
              </a:extLst>
            </p:cNvPr>
            <p:cNvSpPr/>
            <p:nvPr/>
          </p:nvSpPr>
          <p:spPr>
            <a:xfrm>
              <a:off x="664233" y="803175"/>
              <a:ext cx="4284819" cy="1077218"/>
            </a:xfrm>
            <a:prstGeom prst="roundRect">
              <a:avLst>
                <a:gd name="adj" fmla="val 50000"/>
              </a:avLst>
            </a:prstGeom>
            <a:solidFill>
              <a:schemeClr val="accent1">
                <a:lumMod val="75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a:extLst>
                <a:ext uri="{FF2B5EF4-FFF2-40B4-BE49-F238E27FC236}">
                  <a16:creationId xmlns:a16="http://schemas.microsoft.com/office/drawing/2014/main" id="{33A6C421-57C2-94F3-4A97-4CD162ED0C24}"/>
                </a:ext>
              </a:extLst>
            </p:cNvPr>
            <p:cNvSpPr/>
            <p:nvPr/>
          </p:nvSpPr>
          <p:spPr>
            <a:xfrm>
              <a:off x="844133" y="937596"/>
              <a:ext cx="841112" cy="808375"/>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30" name="Group 29">
            <a:extLst>
              <a:ext uri="{FF2B5EF4-FFF2-40B4-BE49-F238E27FC236}">
                <a16:creationId xmlns:a16="http://schemas.microsoft.com/office/drawing/2014/main" id="{2B9C2336-2F10-8C22-EBAA-66D27CC846E4}"/>
              </a:ext>
            </a:extLst>
          </p:cNvPr>
          <p:cNvGrpSpPr/>
          <p:nvPr/>
        </p:nvGrpSpPr>
        <p:grpSpPr>
          <a:xfrm>
            <a:off x="4661364" y="845772"/>
            <a:ext cx="4284819" cy="1077218"/>
            <a:chOff x="664233" y="803175"/>
            <a:chExt cx="4284819" cy="1077218"/>
          </a:xfrm>
          <a:effectLst>
            <a:outerShdw blurRad="50800" dist="38100" dir="2700000" algn="tl" rotWithShape="0">
              <a:prstClr val="black">
                <a:alpha val="40000"/>
              </a:prstClr>
            </a:outerShdw>
          </a:effectLst>
        </p:grpSpPr>
        <p:sp>
          <p:nvSpPr>
            <p:cNvPr id="31" name="Rectangle: Rounded Corners 30">
              <a:extLst>
                <a:ext uri="{FF2B5EF4-FFF2-40B4-BE49-F238E27FC236}">
                  <a16:creationId xmlns:a16="http://schemas.microsoft.com/office/drawing/2014/main" id="{C4FD6B26-4249-0639-87CD-C7F4510E968A}"/>
                </a:ext>
              </a:extLst>
            </p:cNvPr>
            <p:cNvSpPr/>
            <p:nvPr/>
          </p:nvSpPr>
          <p:spPr>
            <a:xfrm>
              <a:off x="664233" y="803175"/>
              <a:ext cx="4284819" cy="1077218"/>
            </a:xfrm>
            <a:prstGeom prst="roundRect">
              <a:avLst>
                <a:gd name="adj" fmla="val 50000"/>
              </a:avLst>
            </a:prstGeom>
            <a:solidFill>
              <a:schemeClr val="accent4">
                <a:lumMod val="60000"/>
                <a:lumOff val="40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a:extLst>
                <a:ext uri="{FF2B5EF4-FFF2-40B4-BE49-F238E27FC236}">
                  <a16:creationId xmlns:a16="http://schemas.microsoft.com/office/drawing/2014/main" id="{B2E63054-8D82-7193-81EF-0928D5D8389D}"/>
                </a:ext>
              </a:extLst>
            </p:cNvPr>
            <p:cNvSpPr/>
            <p:nvPr/>
          </p:nvSpPr>
          <p:spPr>
            <a:xfrm>
              <a:off x="844133" y="937596"/>
              <a:ext cx="841112" cy="808375"/>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9" name="Group 28">
            <a:extLst>
              <a:ext uri="{FF2B5EF4-FFF2-40B4-BE49-F238E27FC236}">
                <a16:creationId xmlns:a16="http://schemas.microsoft.com/office/drawing/2014/main" id="{8D4934D0-952E-D758-B342-53CFA156C2D2}"/>
              </a:ext>
            </a:extLst>
          </p:cNvPr>
          <p:cNvGrpSpPr/>
          <p:nvPr/>
        </p:nvGrpSpPr>
        <p:grpSpPr>
          <a:xfrm>
            <a:off x="197819" y="836414"/>
            <a:ext cx="4284819" cy="1077218"/>
            <a:chOff x="664233" y="803175"/>
            <a:chExt cx="4284819" cy="1077218"/>
          </a:xfrm>
          <a:effectLst>
            <a:outerShdw blurRad="50800" dist="38100" dir="2700000" algn="tl" rotWithShape="0">
              <a:prstClr val="black">
                <a:alpha val="40000"/>
              </a:prstClr>
            </a:outerShdw>
          </a:effectLst>
        </p:grpSpPr>
        <p:sp>
          <p:nvSpPr>
            <p:cNvPr id="27" name="Rectangle: Rounded Corners 26">
              <a:extLst>
                <a:ext uri="{FF2B5EF4-FFF2-40B4-BE49-F238E27FC236}">
                  <a16:creationId xmlns:a16="http://schemas.microsoft.com/office/drawing/2014/main" id="{5441BC8F-9C46-2414-7A29-0B8D3BD3E8F6}"/>
                </a:ext>
              </a:extLst>
            </p:cNvPr>
            <p:cNvSpPr/>
            <p:nvPr/>
          </p:nvSpPr>
          <p:spPr>
            <a:xfrm>
              <a:off x="664233" y="803175"/>
              <a:ext cx="4284819" cy="1077218"/>
            </a:xfrm>
            <a:prstGeom prst="roundRect">
              <a:avLst>
                <a:gd name="adj" fmla="val 50000"/>
              </a:avLst>
            </a:prstGeom>
            <a:solidFill>
              <a:schemeClr val="accent4">
                <a:lumMod val="60000"/>
                <a:lumOff val="40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a:extLst>
                <a:ext uri="{FF2B5EF4-FFF2-40B4-BE49-F238E27FC236}">
                  <a16:creationId xmlns:a16="http://schemas.microsoft.com/office/drawing/2014/main" id="{687B45D1-116A-075E-BA89-A5B591EB56C6}"/>
                </a:ext>
              </a:extLst>
            </p:cNvPr>
            <p:cNvSpPr/>
            <p:nvPr/>
          </p:nvSpPr>
          <p:spPr>
            <a:xfrm>
              <a:off x="3940059" y="937596"/>
              <a:ext cx="841112" cy="808375"/>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 name="TextBox 1">
            <a:extLst>
              <a:ext uri="{FF2B5EF4-FFF2-40B4-BE49-F238E27FC236}">
                <a16:creationId xmlns:a16="http://schemas.microsoft.com/office/drawing/2014/main" id="{2CFB6D1F-44DB-EA1D-9A1A-1C78885273F1}"/>
              </a:ext>
            </a:extLst>
          </p:cNvPr>
          <p:cNvSpPr txBox="1"/>
          <p:nvPr/>
        </p:nvSpPr>
        <p:spPr>
          <a:xfrm>
            <a:off x="4114801" y="56021"/>
            <a:ext cx="4572000"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SRHR Outcomes</a:t>
            </a:r>
            <a:endParaRPr lang="en-PH" sz="2800" b="1" kern="1200" dirty="0"/>
          </a:p>
        </p:txBody>
      </p:sp>
      <p:pic>
        <p:nvPicPr>
          <p:cNvPr id="4" name="Graphic 3" descr="Baby with solid fill">
            <a:extLst>
              <a:ext uri="{FF2B5EF4-FFF2-40B4-BE49-F238E27FC236}">
                <a16:creationId xmlns:a16="http://schemas.microsoft.com/office/drawing/2014/main" id="{EAE63263-9166-1B9A-76E1-0135EC7A6B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9064" y="989120"/>
            <a:ext cx="793631" cy="793631"/>
          </a:xfrm>
          <a:prstGeom prst="rect">
            <a:avLst/>
          </a:prstGeom>
        </p:spPr>
      </p:pic>
      <p:sp>
        <p:nvSpPr>
          <p:cNvPr id="6" name="TextBox 5">
            <a:extLst>
              <a:ext uri="{FF2B5EF4-FFF2-40B4-BE49-F238E27FC236}">
                <a16:creationId xmlns:a16="http://schemas.microsoft.com/office/drawing/2014/main" id="{4AD30E84-E26C-D842-73B4-C389897C2546}"/>
              </a:ext>
            </a:extLst>
          </p:cNvPr>
          <p:cNvSpPr txBox="1"/>
          <p:nvPr/>
        </p:nvSpPr>
        <p:spPr>
          <a:xfrm>
            <a:off x="498928" y="845672"/>
            <a:ext cx="2984944" cy="1077218"/>
          </a:xfrm>
          <a:prstGeom prst="rect">
            <a:avLst/>
          </a:prstGeom>
          <a:noFill/>
        </p:spPr>
        <p:txBody>
          <a:bodyPr wrap="square">
            <a:spAutoFit/>
          </a:bodyPr>
          <a:lstStyle/>
          <a:p>
            <a:pPr lvl="4" algn="r"/>
            <a:r>
              <a:rPr lang="en-PH" sz="1600" dirty="0"/>
              <a:t>Unplanned pregnancies especially among women who are socioeconomically poor and marginalized</a:t>
            </a:r>
          </a:p>
        </p:txBody>
      </p:sp>
      <p:sp>
        <p:nvSpPr>
          <p:cNvPr id="7" name="TextBox 6">
            <a:extLst>
              <a:ext uri="{FF2B5EF4-FFF2-40B4-BE49-F238E27FC236}">
                <a16:creationId xmlns:a16="http://schemas.microsoft.com/office/drawing/2014/main" id="{A6A95D96-5964-D203-FED5-ABA02C7AF2CE}"/>
              </a:ext>
            </a:extLst>
          </p:cNvPr>
          <p:cNvSpPr txBox="1"/>
          <p:nvPr/>
        </p:nvSpPr>
        <p:spPr>
          <a:xfrm>
            <a:off x="1328243" y="2156251"/>
            <a:ext cx="3010368" cy="923330"/>
          </a:xfrm>
          <a:prstGeom prst="rect">
            <a:avLst/>
          </a:prstGeom>
          <a:noFill/>
        </p:spPr>
        <p:txBody>
          <a:bodyPr wrap="square">
            <a:spAutoFit/>
          </a:bodyPr>
          <a:lstStyle/>
          <a:p>
            <a:pPr lvl="4"/>
            <a:r>
              <a:rPr lang="en-PH" sz="1800" dirty="0">
                <a:solidFill>
                  <a:schemeClr val="bg1"/>
                </a:solidFill>
              </a:rPr>
              <a:t>Low level of modern contraceptive use particularly among the poor</a:t>
            </a:r>
          </a:p>
        </p:txBody>
      </p:sp>
      <p:pic>
        <p:nvPicPr>
          <p:cNvPr id="9" name="Graphic 8" descr="Family with girl with solid fill">
            <a:extLst>
              <a:ext uri="{FF2B5EF4-FFF2-40B4-BE49-F238E27FC236}">
                <a16:creationId xmlns:a16="http://schemas.microsoft.com/office/drawing/2014/main" id="{56939E6C-6F18-25B4-1AEA-16439EE0A0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130" y="2277948"/>
            <a:ext cx="633894" cy="633894"/>
          </a:xfrm>
          <a:prstGeom prst="rect">
            <a:avLst/>
          </a:prstGeom>
        </p:spPr>
      </p:pic>
      <p:pic>
        <p:nvPicPr>
          <p:cNvPr id="11" name="Graphic 10" descr="Woman with solid fill">
            <a:extLst>
              <a:ext uri="{FF2B5EF4-FFF2-40B4-BE49-F238E27FC236}">
                <a16:creationId xmlns:a16="http://schemas.microsoft.com/office/drawing/2014/main" id="{95BEE424-FDDE-CC1A-7E81-89035FCE76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83872" y="3548678"/>
            <a:ext cx="914400" cy="624201"/>
          </a:xfrm>
          <a:prstGeom prst="rect">
            <a:avLst/>
          </a:prstGeom>
        </p:spPr>
      </p:pic>
      <p:sp>
        <p:nvSpPr>
          <p:cNvPr id="12" name="TextBox 11">
            <a:extLst>
              <a:ext uri="{FF2B5EF4-FFF2-40B4-BE49-F238E27FC236}">
                <a16:creationId xmlns:a16="http://schemas.microsoft.com/office/drawing/2014/main" id="{FC1C11C4-D74F-1ABF-AECA-237176FCC16E}"/>
              </a:ext>
            </a:extLst>
          </p:cNvPr>
          <p:cNvSpPr txBox="1"/>
          <p:nvPr/>
        </p:nvSpPr>
        <p:spPr>
          <a:xfrm>
            <a:off x="513670" y="3399114"/>
            <a:ext cx="2976090" cy="923330"/>
          </a:xfrm>
          <a:prstGeom prst="rect">
            <a:avLst/>
          </a:prstGeom>
          <a:noFill/>
        </p:spPr>
        <p:txBody>
          <a:bodyPr wrap="square">
            <a:spAutoFit/>
          </a:bodyPr>
          <a:lstStyle/>
          <a:p>
            <a:pPr lvl="4" algn="r"/>
            <a:r>
              <a:rPr lang="en-PH" sz="1800" dirty="0">
                <a:solidFill>
                  <a:schemeClr val="bg1"/>
                </a:solidFill>
              </a:rPr>
              <a:t>Increasing incidence of child and adolescent pregnancies</a:t>
            </a:r>
          </a:p>
        </p:txBody>
      </p:sp>
      <p:pic>
        <p:nvPicPr>
          <p:cNvPr id="15" name="Graphic 14" descr="Female Profile with solid fill">
            <a:extLst>
              <a:ext uri="{FF2B5EF4-FFF2-40B4-BE49-F238E27FC236}">
                <a16:creationId xmlns:a16="http://schemas.microsoft.com/office/drawing/2014/main" id="{B55D537E-F697-3B29-FBAB-D7F9D01F70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23454" y="1029347"/>
            <a:ext cx="713729" cy="713729"/>
          </a:xfrm>
          <a:prstGeom prst="rect">
            <a:avLst/>
          </a:prstGeom>
        </p:spPr>
      </p:pic>
      <p:sp>
        <p:nvSpPr>
          <p:cNvPr id="17" name="TextBox 16">
            <a:extLst>
              <a:ext uri="{FF2B5EF4-FFF2-40B4-BE49-F238E27FC236}">
                <a16:creationId xmlns:a16="http://schemas.microsoft.com/office/drawing/2014/main" id="{7EC566A9-0409-B2F1-C007-455F6C49F1A1}"/>
              </a:ext>
            </a:extLst>
          </p:cNvPr>
          <p:cNvSpPr txBox="1"/>
          <p:nvPr/>
        </p:nvSpPr>
        <p:spPr>
          <a:xfrm>
            <a:off x="5706229" y="1035190"/>
            <a:ext cx="2894164" cy="707886"/>
          </a:xfrm>
          <a:prstGeom prst="rect">
            <a:avLst/>
          </a:prstGeom>
          <a:noFill/>
        </p:spPr>
        <p:txBody>
          <a:bodyPr wrap="square">
            <a:spAutoFit/>
          </a:bodyPr>
          <a:lstStyle/>
          <a:p>
            <a:pPr lvl="4"/>
            <a:r>
              <a:rPr lang="en-PH" sz="2000" dirty="0"/>
              <a:t>Prevalence of gender-based violence</a:t>
            </a:r>
          </a:p>
        </p:txBody>
      </p:sp>
      <p:pic>
        <p:nvPicPr>
          <p:cNvPr id="19" name="Graphic 18" descr="Woman with baby with solid fill">
            <a:extLst>
              <a:ext uri="{FF2B5EF4-FFF2-40B4-BE49-F238E27FC236}">
                <a16:creationId xmlns:a16="http://schemas.microsoft.com/office/drawing/2014/main" id="{00AC7AB0-051F-DAD3-0EE1-D49B740472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29199" y="2156251"/>
            <a:ext cx="914400" cy="783685"/>
          </a:xfrm>
          <a:prstGeom prst="rect">
            <a:avLst/>
          </a:prstGeom>
        </p:spPr>
      </p:pic>
      <p:sp>
        <p:nvSpPr>
          <p:cNvPr id="20" name="TextBox 19">
            <a:extLst>
              <a:ext uri="{FF2B5EF4-FFF2-40B4-BE49-F238E27FC236}">
                <a16:creationId xmlns:a16="http://schemas.microsoft.com/office/drawing/2014/main" id="{4CF686FD-2144-1BE7-C094-BD014FB9C901}"/>
              </a:ext>
            </a:extLst>
          </p:cNvPr>
          <p:cNvSpPr txBox="1"/>
          <p:nvPr/>
        </p:nvSpPr>
        <p:spPr>
          <a:xfrm>
            <a:off x="5097450" y="2310044"/>
            <a:ext cx="2839740" cy="707886"/>
          </a:xfrm>
          <a:prstGeom prst="rect">
            <a:avLst/>
          </a:prstGeom>
          <a:noFill/>
        </p:spPr>
        <p:txBody>
          <a:bodyPr wrap="square">
            <a:spAutoFit/>
          </a:bodyPr>
          <a:lstStyle/>
          <a:p>
            <a:pPr lvl="4" algn="r"/>
            <a:r>
              <a:rPr lang="en-PH" sz="2000" dirty="0">
                <a:solidFill>
                  <a:schemeClr val="bg1"/>
                </a:solidFill>
              </a:rPr>
              <a:t>Increasing incidence of maternal deaths</a:t>
            </a:r>
          </a:p>
        </p:txBody>
      </p:sp>
      <p:sp>
        <p:nvSpPr>
          <p:cNvPr id="22" name="TextBox 21">
            <a:extLst>
              <a:ext uri="{FF2B5EF4-FFF2-40B4-BE49-F238E27FC236}">
                <a16:creationId xmlns:a16="http://schemas.microsoft.com/office/drawing/2014/main" id="{F018BA41-CA98-E3E8-7309-3DE84123A7DF}"/>
              </a:ext>
            </a:extLst>
          </p:cNvPr>
          <p:cNvSpPr txBox="1"/>
          <p:nvPr/>
        </p:nvSpPr>
        <p:spPr>
          <a:xfrm>
            <a:off x="5776913" y="3510042"/>
            <a:ext cx="3080840" cy="707886"/>
          </a:xfrm>
          <a:prstGeom prst="rect">
            <a:avLst/>
          </a:prstGeom>
          <a:noFill/>
        </p:spPr>
        <p:txBody>
          <a:bodyPr wrap="square">
            <a:spAutoFit/>
          </a:bodyPr>
          <a:lstStyle/>
          <a:p>
            <a:pPr lvl="4"/>
            <a:r>
              <a:rPr lang="en-PH" sz="2000" dirty="0">
                <a:solidFill>
                  <a:schemeClr val="bg1"/>
                </a:solidFill>
              </a:rPr>
              <a:t>Low level of participation of men in RH-FP</a:t>
            </a:r>
          </a:p>
        </p:txBody>
      </p:sp>
      <p:pic>
        <p:nvPicPr>
          <p:cNvPr id="24" name="Graphic 23" descr="Man With Pram with solid fill">
            <a:extLst>
              <a:ext uri="{FF2B5EF4-FFF2-40B4-BE49-F238E27FC236}">
                <a16:creationId xmlns:a16="http://schemas.microsoft.com/office/drawing/2014/main" id="{69E17564-F371-98BF-EE6F-7EEDEF0672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37119" y="3488843"/>
            <a:ext cx="767792" cy="658035"/>
          </a:xfrm>
          <a:prstGeom prst="rect">
            <a:avLst/>
          </a:prstGeom>
        </p:spPr>
      </p:pic>
      <p:pic>
        <p:nvPicPr>
          <p:cNvPr id="52" name="Graphic 51" descr="Woman with baby with solid fill">
            <a:extLst>
              <a:ext uri="{FF2B5EF4-FFF2-40B4-BE49-F238E27FC236}">
                <a16:creationId xmlns:a16="http://schemas.microsoft.com/office/drawing/2014/main" id="{DF9D8221-D66A-FE5F-CDEF-D8270D5FB29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42630" y="2298528"/>
            <a:ext cx="735672" cy="629892"/>
          </a:xfrm>
          <a:prstGeom prst="rect">
            <a:avLst/>
          </a:prstGeom>
        </p:spPr>
      </p:pic>
    </p:spTree>
    <p:extLst>
      <p:ext uri="{BB962C8B-B14F-4D97-AF65-F5344CB8AC3E}">
        <p14:creationId xmlns:p14="http://schemas.microsoft.com/office/powerpoint/2010/main" val="197896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59D1-5756-4E4F-3198-2AC4032AB3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DAC9D31-F262-917C-6AD9-EA87F24790A7}"/>
              </a:ext>
            </a:extLst>
          </p:cNvPr>
          <p:cNvSpPr txBox="1"/>
          <p:nvPr/>
        </p:nvSpPr>
        <p:spPr>
          <a:xfrm>
            <a:off x="1854679" y="135534"/>
            <a:ext cx="6816219" cy="424732"/>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300" b="1" kern="1200" dirty="0"/>
              <a:t>Emerging Behaviors and Preference on SRH</a:t>
            </a:r>
            <a:endParaRPr lang="en-PH" sz="2300" b="1" kern="1200" dirty="0"/>
          </a:p>
        </p:txBody>
      </p:sp>
      <p:sp>
        <p:nvSpPr>
          <p:cNvPr id="6" name="TextBox 5">
            <a:extLst>
              <a:ext uri="{FF2B5EF4-FFF2-40B4-BE49-F238E27FC236}">
                <a16:creationId xmlns:a16="http://schemas.microsoft.com/office/drawing/2014/main" id="{70E793E6-76D1-E609-F011-DBACE9A1DE4A}"/>
              </a:ext>
            </a:extLst>
          </p:cNvPr>
          <p:cNvSpPr txBox="1"/>
          <p:nvPr/>
        </p:nvSpPr>
        <p:spPr>
          <a:xfrm>
            <a:off x="1854679" y="838234"/>
            <a:ext cx="6745857" cy="4555093"/>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2000" dirty="0"/>
              <a:t>Changing fertility preferences of Filipino women and couples (</a:t>
            </a:r>
            <a:r>
              <a:rPr lang="en-PH" sz="2000" dirty="0" err="1"/>
              <a:t>i.e.g</a:t>
            </a:r>
            <a:r>
              <a:rPr lang="en-PH" sz="2000" dirty="0"/>
              <a:t>, delayed marriage and pregnancy)</a:t>
            </a:r>
          </a:p>
          <a:p>
            <a:pPr marL="285750" lvl="4" indent="-285750">
              <a:spcBef>
                <a:spcPts val="600"/>
              </a:spcBef>
              <a:spcAft>
                <a:spcPts val="600"/>
              </a:spcAft>
              <a:buFont typeface="Arial" panose="020B0604020202020204" pitchFamily="34" charset="0"/>
              <a:buChar char="•"/>
            </a:pPr>
            <a:r>
              <a:rPr lang="en-PH" sz="2000" dirty="0"/>
              <a:t>Social media and online platforms are becoming the primary source of information</a:t>
            </a:r>
          </a:p>
          <a:p>
            <a:pPr marL="285750" lvl="4" indent="-285750">
              <a:spcBef>
                <a:spcPts val="600"/>
              </a:spcBef>
              <a:spcAft>
                <a:spcPts val="600"/>
              </a:spcAft>
              <a:buFont typeface="Arial" panose="020B0604020202020204" pitchFamily="34" charset="0"/>
              <a:buChar char="•"/>
            </a:pPr>
            <a:r>
              <a:rPr lang="en-PH" sz="2000" dirty="0"/>
              <a:t>No unified framework for unified and synchronized national and local promotional campaign for SRH and family planning</a:t>
            </a:r>
          </a:p>
          <a:p>
            <a:pPr marL="285750" lvl="4" indent="-285750">
              <a:spcBef>
                <a:spcPts val="600"/>
              </a:spcBef>
              <a:spcAft>
                <a:spcPts val="600"/>
              </a:spcAft>
              <a:buFont typeface="Arial" panose="020B0604020202020204" pitchFamily="34" charset="0"/>
              <a:buChar char="•"/>
            </a:pPr>
            <a:r>
              <a:rPr lang="en-PH" sz="2000" dirty="0"/>
              <a:t>LGUs has inadequate capacity and investment for the development and implementation of SBCC strategies</a:t>
            </a:r>
          </a:p>
          <a:p>
            <a:pPr marL="628650" lvl="5" indent="-358775">
              <a:spcBef>
                <a:spcPts val="600"/>
              </a:spcBef>
              <a:spcAft>
                <a:spcPts val="600"/>
              </a:spcAft>
              <a:buFont typeface="Arial" panose="020B0604020202020204" pitchFamily="34" charset="0"/>
              <a:buChar char="•"/>
            </a:pPr>
            <a:r>
              <a:rPr lang="en-PH" sz="2000" dirty="0"/>
              <a:t>Not all LGUs have community-based workers for SBCC services</a:t>
            </a:r>
          </a:p>
          <a:p>
            <a:pPr marL="285750" lvl="4" indent="-285750">
              <a:spcBef>
                <a:spcPts val="600"/>
              </a:spcBef>
              <a:spcAft>
                <a:spcPts val="600"/>
              </a:spcAft>
              <a:buFont typeface="Arial" panose="020B0604020202020204" pitchFamily="34" charset="0"/>
              <a:buChar char="•"/>
            </a:pPr>
            <a:endParaRPr lang="en-PH" sz="2000" dirty="0"/>
          </a:p>
        </p:txBody>
      </p:sp>
      <p:pic>
        <p:nvPicPr>
          <p:cNvPr id="9" name="Graphic 8" descr="Family with girl with solid fill">
            <a:extLst>
              <a:ext uri="{FF2B5EF4-FFF2-40B4-BE49-F238E27FC236}">
                <a16:creationId xmlns:a16="http://schemas.microsoft.com/office/drawing/2014/main" id="{BC28C437-F3B5-F4C7-CB2B-5BD7E384F1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667" y="2856621"/>
            <a:ext cx="1673525" cy="1537550"/>
          </a:xfrm>
          <a:prstGeom prst="rect">
            <a:avLst/>
          </a:prstGeom>
          <a:effectLst/>
        </p:spPr>
      </p:pic>
    </p:spTree>
    <p:extLst>
      <p:ext uri="{BB962C8B-B14F-4D97-AF65-F5344CB8AC3E}">
        <p14:creationId xmlns:p14="http://schemas.microsoft.com/office/powerpoint/2010/main" val="6902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FB96-E895-2EA7-4F1F-D728878397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A526A6-A577-9FD4-1CE3-574B1AE5A5E7}"/>
              </a:ext>
            </a:extLst>
          </p:cNvPr>
          <p:cNvSpPr txBox="1"/>
          <p:nvPr/>
        </p:nvSpPr>
        <p:spPr>
          <a:xfrm>
            <a:off x="4114801" y="56021"/>
            <a:ext cx="4572000"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SRHR Behaviors</a:t>
            </a:r>
            <a:endParaRPr lang="en-PH" sz="2800" b="1" kern="1200" dirty="0"/>
          </a:p>
        </p:txBody>
      </p:sp>
      <p:sp>
        <p:nvSpPr>
          <p:cNvPr id="6" name="TextBox 5">
            <a:extLst>
              <a:ext uri="{FF2B5EF4-FFF2-40B4-BE49-F238E27FC236}">
                <a16:creationId xmlns:a16="http://schemas.microsoft.com/office/drawing/2014/main" id="{408B8672-DD08-35A7-6F58-62C5A289322D}"/>
              </a:ext>
            </a:extLst>
          </p:cNvPr>
          <p:cNvSpPr txBox="1"/>
          <p:nvPr/>
        </p:nvSpPr>
        <p:spPr>
          <a:xfrm>
            <a:off x="1854679" y="838234"/>
            <a:ext cx="6745857" cy="2431435"/>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2200" dirty="0"/>
              <a:t>Untrained teachers on CSE</a:t>
            </a:r>
          </a:p>
          <a:p>
            <a:pPr marL="285750" lvl="4" indent="-285750">
              <a:spcBef>
                <a:spcPts val="600"/>
              </a:spcBef>
              <a:spcAft>
                <a:spcPts val="600"/>
              </a:spcAft>
              <a:buFont typeface="Arial" panose="020B0604020202020204" pitchFamily="34" charset="0"/>
              <a:buChar char="•"/>
            </a:pPr>
            <a:r>
              <a:rPr lang="en-PH" sz="2200" dirty="0"/>
              <a:t>Inaccessible RPFP and RH information among indigenous people and other marginalized population</a:t>
            </a:r>
          </a:p>
          <a:p>
            <a:pPr marL="541338" lvl="5" indent="-285750">
              <a:spcBef>
                <a:spcPts val="600"/>
              </a:spcBef>
              <a:spcAft>
                <a:spcPts val="600"/>
              </a:spcAft>
              <a:buFont typeface="Arial" panose="020B0604020202020204" pitchFamily="34" charset="0"/>
              <a:buChar char="•"/>
            </a:pPr>
            <a:r>
              <a:rPr lang="en-PH" sz="2200" dirty="0"/>
              <a:t>Inadequate counseling on family planning services</a:t>
            </a:r>
          </a:p>
        </p:txBody>
      </p:sp>
      <p:pic>
        <p:nvPicPr>
          <p:cNvPr id="9" name="Graphic 8" descr="Family with girl with solid fill">
            <a:extLst>
              <a:ext uri="{FF2B5EF4-FFF2-40B4-BE49-F238E27FC236}">
                <a16:creationId xmlns:a16="http://schemas.microsoft.com/office/drawing/2014/main" id="{E81EA7F0-7E6E-8048-024F-4BCB9A269C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154" y="2884948"/>
            <a:ext cx="1673525" cy="15375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998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AA4F5-D9C4-8BDF-9DAA-3B8884985588}"/>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9588953F-60F8-8387-7F67-EA2296CFA498}"/>
              </a:ext>
            </a:extLst>
          </p:cNvPr>
          <p:cNvGrpSpPr/>
          <p:nvPr/>
        </p:nvGrpSpPr>
        <p:grpSpPr>
          <a:xfrm flipH="1">
            <a:off x="229162" y="616040"/>
            <a:ext cx="5559388" cy="648218"/>
            <a:chOff x="664233" y="803175"/>
            <a:chExt cx="4284819" cy="1077218"/>
          </a:xfrm>
          <a:effectLst>
            <a:outerShdw blurRad="50800" dist="38100" dir="2700000" algn="tl" rotWithShape="0">
              <a:prstClr val="black">
                <a:alpha val="40000"/>
              </a:prstClr>
            </a:outerShdw>
          </a:effectLst>
        </p:grpSpPr>
        <p:sp>
          <p:nvSpPr>
            <p:cNvPr id="14" name="Rectangle: Rounded Corners 13">
              <a:extLst>
                <a:ext uri="{FF2B5EF4-FFF2-40B4-BE49-F238E27FC236}">
                  <a16:creationId xmlns:a16="http://schemas.microsoft.com/office/drawing/2014/main" id="{C7CFFF6E-DB64-D297-BE66-519616389E99}"/>
                </a:ext>
              </a:extLst>
            </p:cNvPr>
            <p:cNvSpPr/>
            <p:nvPr/>
          </p:nvSpPr>
          <p:spPr>
            <a:xfrm>
              <a:off x="664233" y="803175"/>
              <a:ext cx="4284819" cy="1077218"/>
            </a:xfrm>
            <a:prstGeom prst="roundRect">
              <a:avLst>
                <a:gd name="adj" fmla="val 50000"/>
              </a:avLst>
            </a:prstGeom>
            <a:solidFill>
              <a:schemeClr val="accent4">
                <a:lumMod val="60000"/>
                <a:lumOff val="40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a:extLst>
                <a:ext uri="{FF2B5EF4-FFF2-40B4-BE49-F238E27FC236}">
                  <a16:creationId xmlns:a16="http://schemas.microsoft.com/office/drawing/2014/main" id="{FDC6C557-0E6B-08C6-9611-3500459EEEED}"/>
                </a:ext>
              </a:extLst>
            </p:cNvPr>
            <p:cNvSpPr/>
            <p:nvPr/>
          </p:nvSpPr>
          <p:spPr>
            <a:xfrm>
              <a:off x="4290996" y="828220"/>
              <a:ext cx="508988" cy="991284"/>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 name="TextBox 1">
            <a:extLst>
              <a:ext uri="{FF2B5EF4-FFF2-40B4-BE49-F238E27FC236}">
                <a16:creationId xmlns:a16="http://schemas.microsoft.com/office/drawing/2014/main" id="{51130654-6DE6-8A2B-6DA9-BAD337E09558}"/>
              </a:ext>
            </a:extLst>
          </p:cNvPr>
          <p:cNvSpPr txBox="1"/>
          <p:nvPr/>
        </p:nvSpPr>
        <p:spPr>
          <a:xfrm>
            <a:off x="4114801" y="56021"/>
            <a:ext cx="4572000"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3" name="TextBox 2">
            <a:extLst>
              <a:ext uri="{FF2B5EF4-FFF2-40B4-BE49-F238E27FC236}">
                <a16:creationId xmlns:a16="http://schemas.microsoft.com/office/drawing/2014/main" id="{E9C6E215-8CCA-825E-C38A-6DD5D9A09687}"/>
              </a:ext>
            </a:extLst>
          </p:cNvPr>
          <p:cNvSpPr txBox="1"/>
          <p:nvPr/>
        </p:nvSpPr>
        <p:spPr>
          <a:xfrm>
            <a:off x="1082964" y="747487"/>
            <a:ext cx="4602219"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t>Mandates/Enabling Policy</a:t>
            </a:r>
            <a:endParaRPr lang="en-PH" sz="2800" b="1" kern="1200" dirty="0"/>
          </a:p>
        </p:txBody>
      </p:sp>
      <p:pic>
        <p:nvPicPr>
          <p:cNvPr id="8" name="Graphic 7" descr="Court with solid fill">
            <a:extLst>
              <a:ext uri="{FF2B5EF4-FFF2-40B4-BE49-F238E27FC236}">
                <a16:creationId xmlns:a16="http://schemas.microsoft.com/office/drawing/2014/main" id="{E799C298-BF64-B932-255E-907016C9A8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6316" y="600969"/>
            <a:ext cx="523282" cy="626649"/>
          </a:xfrm>
          <a:prstGeom prst="rect">
            <a:avLst/>
          </a:prstGeom>
        </p:spPr>
      </p:pic>
      <p:sp>
        <p:nvSpPr>
          <p:cNvPr id="10" name="TextBox 9">
            <a:extLst>
              <a:ext uri="{FF2B5EF4-FFF2-40B4-BE49-F238E27FC236}">
                <a16:creationId xmlns:a16="http://schemas.microsoft.com/office/drawing/2014/main" id="{2F6372CC-5E96-9E71-2CFC-B53D7A74655B}"/>
              </a:ext>
            </a:extLst>
          </p:cNvPr>
          <p:cNvSpPr txBox="1"/>
          <p:nvPr/>
        </p:nvSpPr>
        <p:spPr>
          <a:xfrm>
            <a:off x="1138686" y="1494532"/>
            <a:ext cx="7617125" cy="3170099"/>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2000" b="1" dirty="0"/>
              <a:t>Section 17 of Local Government Code </a:t>
            </a:r>
            <a:r>
              <a:rPr lang="en-PH" sz="2000" dirty="0"/>
              <a:t>– population development and family planning services as part of welfare services</a:t>
            </a:r>
          </a:p>
          <a:p>
            <a:pPr marL="285750" lvl="4" indent="-285750">
              <a:spcBef>
                <a:spcPts val="600"/>
              </a:spcBef>
              <a:spcAft>
                <a:spcPts val="600"/>
              </a:spcAft>
              <a:buFont typeface="Arial" panose="020B0604020202020204" pitchFamily="34" charset="0"/>
              <a:buChar char="•"/>
            </a:pPr>
            <a:r>
              <a:rPr lang="en-PH" sz="2000" b="1" dirty="0"/>
              <a:t>Magna Carta of Women</a:t>
            </a:r>
            <a:r>
              <a:rPr lang="en-PH" sz="2000" dirty="0"/>
              <a:t> (RA 9710)</a:t>
            </a:r>
          </a:p>
          <a:p>
            <a:pPr marL="285750" lvl="4" indent="-285750">
              <a:spcBef>
                <a:spcPts val="600"/>
              </a:spcBef>
              <a:spcAft>
                <a:spcPts val="600"/>
              </a:spcAft>
              <a:buFont typeface="Arial" panose="020B0604020202020204" pitchFamily="34" charset="0"/>
              <a:buChar char="•"/>
            </a:pPr>
            <a:r>
              <a:rPr lang="en-PH" sz="2000" b="1" dirty="0"/>
              <a:t>RPRH Law </a:t>
            </a:r>
            <a:r>
              <a:rPr lang="en-PH" sz="2000" dirty="0"/>
              <a:t>(RA 10354) – including its IRR, relevant executive orders, and DOH/DILG administrative issuances</a:t>
            </a:r>
          </a:p>
          <a:p>
            <a:pPr marL="285750" lvl="4" indent="-285750">
              <a:spcBef>
                <a:spcPts val="600"/>
              </a:spcBef>
              <a:spcAft>
                <a:spcPts val="600"/>
              </a:spcAft>
              <a:buFont typeface="Arial" panose="020B0604020202020204" pitchFamily="34" charset="0"/>
              <a:buChar char="•"/>
            </a:pPr>
            <a:r>
              <a:rPr lang="en-PH" sz="2000" b="1" dirty="0"/>
              <a:t>EO 138 </a:t>
            </a:r>
            <a:r>
              <a:rPr lang="en-PH" sz="2000" dirty="0"/>
              <a:t>(Full Devolution Policy)</a:t>
            </a:r>
          </a:p>
          <a:p>
            <a:pPr marL="630238" lvl="5" indent="-363538">
              <a:spcBef>
                <a:spcPts val="600"/>
              </a:spcBef>
              <a:spcAft>
                <a:spcPts val="600"/>
              </a:spcAft>
              <a:buFont typeface="Arial" panose="020B0604020202020204" pitchFamily="34" charset="0"/>
              <a:buChar char="•"/>
            </a:pPr>
            <a:r>
              <a:rPr lang="en-PH" sz="2000" dirty="0"/>
              <a:t>CPD Devolution Transition Plan</a:t>
            </a:r>
          </a:p>
        </p:txBody>
      </p:sp>
    </p:spTree>
    <p:extLst>
      <p:ext uri="{BB962C8B-B14F-4D97-AF65-F5344CB8AC3E}">
        <p14:creationId xmlns:p14="http://schemas.microsoft.com/office/powerpoint/2010/main" val="174362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33D6A-7237-A57A-5758-4682E0E559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A1AED6-E32F-416A-3371-0667EAA4BAAC}"/>
              </a:ext>
            </a:extLst>
          </p:cNvPr>
          <p:cNvSpPr txBox="1"/>
          <p:nvPr/>
        </p:nvSpPr>
        <p:spPr>
          <a:xfrm>
            <a:off x="4114801" y="56021"/>
            <a:ext cx="4572000"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10" name="TextBox 9">
            <a:extLst>
              <a:ext uri="{FF2B5EF4-FFF2-40B4-BE49-F238E27FC236}">
                <a16:creationId xmlns:a16="http://schemas.microsoft.com/office/drawing/2014/main" id="{82CE62D6-2EEA-6F87-A574-39811323CD6A}"/>
              </a:ext>
            </a:extLst>
          </p:cNvPr>
          <p:cNvSpPr txBox="1"/>
          <p:nvPr/>
        </p:nvSpPr>
        <p:spPr>
          <a:xfrm>
            <a:off x="1138686" y="1494532"/>
            <a:ext cx="7617125" cy="1477328"/>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2000" b="1" dirty="0"/>
              <a:t>Regional resolutions and circulars </a:t>
            </a:r>
            <a:r>
              <a:rPr lang="en-PH" sz="2000" dirty="0"/>
              <a:t>enjoining LGUs to support the implementation of RPFP initiatives</a:t>
            </a:r>
          </a:p>
          <a:p>
            <a:pPr marL="285750" lvl="4" indent="-285750">
              <a:spcBef>
                <a:spcPts val="600"/>
              </a:spcBef>
              <a:spcAft>
                <a:spcPts val="600"/>
              </a:spcAft>
              <a:buFont typeface="Arial" panose="020B0604020202020204" pitchFamily="34" charset="0"/>
              <a:buChar char="•"/>
            </a:pPr>
            <a:r>
              <a:rPr lang="en-PH" sz="2000" b="1" dirty="0"/>
              <a:t>Local ordinances and policies </a:t>
            </a:r>
            <a:r>
              <a:rPr lang="en-PH" sz="2000" dirty="0"/>
              <a:t>– E.g., RH and GAD Codes, AHD ordinances, POPDEV policies</a:t>
            </a:r>
          </a:p>
        </p:txBody>
      </p:sp>
      <p:grpSp>
        <p:nvGrpSpPr>
          <p:cNvPr id="4" name="Group 3">
            <a:extLst>
              <a:ext uri="{FF2B5EF4-FFF2-40B4-BE49-F238E27FC236}">
                <a16:creationId xmlns:a16="http://schemas.microsoft.com/office/drawing/2014/main" id="{7FE0D013-A349-5F92-930A-65E5B150CA03}"/>
              </a:ext>
            </a:extLst>
          </p:cNvPr>
          <p:cNvGrpSpPr/>
          <p:nvPr/>
        </p:nvGrpSpPr>
        <p:grpSpPr>
          <a:xfrm flipH="1">
            <a:off x="229162" y="616040"/>
            <a:ext cx="5559388" cy="648218"/>
            <a:chOff x="664233" y="803175"/>
            <a:chExt cx="4284819" cy="1077218"/>
          </a:xfrm>
          <a:effectLst>
            <a:outerShdw blurRad="50800" dist="38100" dir="2700000" algn="tl" rotWithShape="0">
              <a:prstClr val="black">
                <a:alpha val="40000"/>
              </a:prstClr>
            </a:outerShdw>
          </a:effectLst>
        </p:grpSpPr>
        <p:sp>
          <p:nvSpPr>
            <p:cNvPr id="5" name="Rectangle: Rounded Corners 4">
              <a:extLst>
                <a:ext uri="{FF2B5EF4-FFF2-40B4-BE49-F238E27FC236}">
                  <a16:creationId xmlns:a16="http://schemas.microsoft.com/office/drawing/2014/main" id="{F8A5D0FF-A585-ECA3-1B34-2E97F352DD6A}"/>
                </a:ext>
              </a:extLst>
            </p:cNvPr>
            <p:cNvSpPr/>
            <p:nvPr/>
          </p:nvSpPr>
          <p:spPr>
            <a:xfrm>
              <a:off x="664233" y="803175"/>
              <a:ext cx="4284819" cy="1077218"/>
            </a:xfrm>
            <a:prstGeom prst="roundRect">
              <a:avLst>
                <a:gd name="adj" fmla="val 50000"/>
              </a:avLst>
            </a:prstGeom>
            <a:solidFill>
              <a:schemeClr val="accent4">
                <a:lumMod val="60000"/>
                <a:lumOff val="40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Oval 5">
              <a:extLst>
                <a:ext uri="{FF2B5EF4-FFF2-40B4-BE49-F238E27FC236}">
                  <a16:creationId xmlns:a16="http://schemas.microsoft.com/office/drawing/2014/main" id="{ACF43646-B869-B978-599E-3B6E4A9BD53E}"/>
                </a:ext>
              </a:extLst>
            </p:cNvPr>
            <p:cNvSpPr/>
            <p:nvPr/>
          </p:nvSpPr>
          <p:spPr>
            <a:xfrm>
              <a:off x="4290996" y="828220"/>
              <a:ext cx="508988" cy="991284"/>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 name="TextBox 6">
            <a:extLst>
              <a:ext uri="{FF2B5EF4-FFF2-40B4-BE49-F238E27FC236}">
                <a16:creationId xmlns:a16="http://schemas.microsoft.com/office/drawing/2014/main" id="{C655896A-52A0-5AC9-DE1B-7080CB6EB12F}"/>
              </a:ext>
            </a:extLst>
          </p:cNvPr>
          <p:cNvSpPr txBox="1"/>
          <p:nvPr/>
        </p:nvSpPr>
        <p:spPr>
          <a:xfrm>
            <a:off x="1082964" y="747487"/>
            <a:ext cx="4602219"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t>Mandates/Enabling Policy</a:t>
            </a:r>
            <a:endParaRPr lang="en-PH" sz="2800" b="1" kern="1200" dirty="0"/>
          </a:p>
        </p:txBody>
      </p:sp>
      <p:pic>
        <p:nvPicPr>
          <p:cNvPr id="9" name="Graphic 8" descr="Court with solid fill">
            <a:extLst>
              <a:ext uri="{FF2B5EF4-FFF2-40B4-BE49-F238E27FC236}">
                <a16:creationId xmlns:a16="http://schemas.microsoft.com/office/drawing/2014/main" id="{6FC314C0-3A2F-9D2B-7442-D0DE3D6BF3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6315" y="600969"/>
            <a:ext cx="523282" cy="626649"/>
          </a:xfrm>
          <a:prstGeom prst="rect">
            <a:avLst/>
          </a:prstGeom>
        </p:spPr>
      </p:pic>
    </p:spTree>
    <p:extLst>
      <p:ext uri="{BB962C8B-B14F-4D97-AF65-F5344CB8AC3E}">
        <p14:creationId xmlns:p14="http://schemas.microsoft.com/office/powerpoint/2010/main" val="1902323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1EB18-F065-3A17-706A-9515421F33C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9B5E76-DB3B-40F1-AB72-4D4E40EE7034}"/>
              </a:ext>
            </a:extLst>
          </p:cNvPr>
          <p:cNvSpPr txBox="1"/>
          <p:nvPr/>
        </p:nvSpPr>
        <p:spPr>
          <a:xfrm>
            <a:off x="4114801" y="56021"/>
            <a:ext cx="4572000"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10" name="TextBox 9">
            <a:extLst>
              <a:ext uri="{FF2B5EF4-FFF2-40B4-BE49-F238E27FC236}">
                <a16:creationId xmlns:a16="http://schemas.microsoft.com/office/drawing/2014/main" id="{2ADDF836-D21A-B68B-216A-071FEA44B4BC}"/>
              </a:ext>
            </a:extLst>
          </p:cNvPr>
          <p:cNvSpPr txBox="1"/>
          <p:nvPr/>
        </p:nvSpPr>
        <p:spPr>
          <a:xfrm>
            <a:off x="1082964" y="1395705"/>
            <a:ext cx="7617125" cy="2785378"/>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2000" b="1" dirty="0"/>
              <a:t>Emerging Issues</a:t>
            </a:r>
          </a:p>
          <a:p>
            <a:pPr marL="534988" lvl="5" indent="-285750">
              <a:spcBef>
                <a:spcPts val="600"/>
              </a:spcBef>
              <a:spcAft>
                <a:spcPts val="600"/>
              </a:spcAft>
              <a:buFont typeface="Arial" panose="020B0604020202020204" pitchFamily="34" charset="0"/>
              <a:buChar char="•"/>
            </a:pPr>
            <a:r>
              <a:rPr lang="en-PH" sz="2000" dirty="0"/>
              <a:t>Varying level of local implementation of mandates and key RPFP and RH strategies as determined by</a:t>
            </a:r>
          </a:p>
          <a:p>
            <a:pPr marL="801688" lvl="6" indent="-266700">
              <a:buFont typeface="Arial" panose="020B0604020202020204" pitchFamily="34" charset="0"/>
              <a:buChar char="•"/>
            </a:pPr>
            <a:r>
              <a:rPr lang="en-PH" sz="2000" dirty="0"/>
              <a:t>Local thrusts and priorities</a:t>
            </a:r>
          </a:p>
          <a:p>
            <a:pPr marL="801688" lvl="6" indent="-266700">
              <a:buFont typeface="Arial" panose="020B0604020202020204" pitchFamily="34" charset="0"/>
              <a:buChar char="•"/>
            </a:pPr>
            <a:r>
              <a:rPr lang="en-PH" sz="2000" dirty="0"/>
              <a:t>Available resources</a:t>
            </a:r>
          </a:p>
          <a:p>
            <a:pPr marL="801688" lvl="6" indent="-266700">
              <a:buFont typeface="Arial" panose="020B0604020202020204" pitchFamily="34" charset="0"/>
              <a:buChar char="•"/>
            </a:pPr>
            <a:r>
              <a:rPr lang="en-PH" sz="2000" dirty="0"/>
              <a:t>Institutional capacities</a:t>
            </a:r>
          </a:p>
          <a:p>
            <a:pPr marL="801688" lvl="6" indent="-266700">
              <a:buFont typeface="Arial" panose="020B0604020202020204" pitchFamily="34" charset="0"/>
              <a:buChar char="•"/>
            </a:pPr>
            <a:r>
              <a:rPr lang="en-PH" sz="2000" dirty="0"/>
              <a:t>Leadership (awareness and appreciation of existing mandates, cultural factors, etc.)</a:t>
            </a:r>
          </a:p>
        </p:txBody>
      </p:sp>
      <p:grpSp>
        <p:nvGrpSpPr>
          <p:cNvPr id="4" name="Group 3">
            <a:extLst>
              <a:ext uri="{FF2B5EF4-FFF2-40B4-BE49-F238E27FC236}">
                <a16:creationId xmlns:a16="http://schemas.microsoft.com/office/drawing/2014/main" id="{D37D1EDF-8D45-1010-8E2E-C8465E0DDA48}"/>
              </a:ext>
            </a:extLst>
          </p:cNvPr>
          <p:cNvGrpSpPr/>
          <p:nvPr/>
        </p:nvGrpSpPr>
        <p:grpSpPr>
          <a:xfrm flipH="1">
            <a:off x="229162" y="616040"/>
            <a:ext cx="5559388" cy="648218"/>
            <a:chOff x="664233" y="803175"/>
            <a:chExt cx="4284819" cy="1077218"/>
          </a:xfrm>
          <a:effectLst>
            <a:outerShdw blurRad="50800" dist="38100" dir="2700000" algn="tl" rotWithShape="0">
              <a:prstClr val="black">
                <a:alpha val="40000"/>
              </a:prstClr>
            </a:outerShdw>
          </a:effectLst>
        </p:grpSpPr>
        <p:sp>
          <p:nvSpPr>
            <p:cNvPr id="5" name="Rectangle: Rounded Corners 4">
              <a:extLst>
                <a:ext uri="{FF2B5EF4-FFF2-40B4-BE49-F238E27FC236}">
                  <a16:creationId xmlns:a16="http://schemas.microsoft.com/office/drawing/2014/main" id="{55A05FB1-25B4-6778-7BD2-23F7663736B9}"/>
                </a:ext>
              </a:extLst>
            </p:cNvPr>
            <p:cNvSpPr/>
            <p:nvPr/>
          </p:nvSpPr>
          <p:spPr>
            <a:xfrm>
              <a:off x="664233" y="803175"/>
              <a:ext cx="4284819" cy="1077218"/>
            </a:xfrm>
            <a:prstGeom prst="roundRect">
              <a:avLst>
                <a:gd name="adj" fmla="val 50000"/>
              </a:avLst>
            </a:prstGeom>
            <a:solidFill>
              <a:schemeClr val="accent4">
                <a:lumMod val="60000"/>
                <a:lumOff val="40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Oval 5">
              <a:extLst>
                <a:ext uri="{FF2B5EF4-FFF2-40B4-BE49-F238E27FC236}">
                  <a16:creationId xmlns:a16="http://schemas.microsoft.com/office/drawing/2014/main" id="{BBA32430-5C22-F204-8C6F-1A7F7A2BC19A}"/>
                </a:ext>
              </a:extLst>
            </p:cNvPr>
            <p:cNvSpPr/>
            <p:nvPr/>
          </p:nvSpPr>
          <p:spPr>
            <a:xfrm>
              <a:off x="4290996" y="828220"/>
              <a:ext cx="508988" cy="991284"/>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 name="TextBox 6">
            <a:extLst>
              <a:ext uri="{FF2B5EF4-FFF2-40B4-BE49-F238E27FC236}">
                <a16:creationId xmlns:a16="http://schemas.microsoft.com/office/drawing/2014/main" id="{C2A6AB6F-4556-7504-53C6-F75719908099}"/>
              </a:ext>
            </a:extLst>
          </p:cNvPr>
          <p:cNvSpPr txBox="1"/>
          <p:nvPr/>
        </p:nvSpPr>
        <p:spPr>
          <a:xfrm>
            <a:off x="1082964" y="747487"/>
            <a:ext cx="4602219"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t>Mandates/Enabling Policy</a:t>
            </a:r>
            <a:endParaRPr lang="en-PH" sz="2800" b="1" kern="1200" dirty="0"/>
          </a:p>
        </p:txBody>
      </p:sp>
      <p:pic>
        <p:nvPicPr>
          <p:cNvPr id="9" name="Graphic 8" descr="Court with solid fill">
            <a:extLst>
              <a:ext uri="{FF2B5EF4-FFF2-40B4-BE49-F238E27FC236}">
                <a16:creationId xmlns:a16="http://schemas.microsoft.com/office/drawing/2014/main" id="{F778DA7C-42D0-2803-250D-3B88ACA23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6315" y="600969"/>
            <a:ext cx="523282" cy="626649"/>
          </a:xfrm>
          <a:prstGeom prst="rect">
            <a:avLst/>
          </a:prstGeom>
        </p:spPr>
      </p:pic>
    </p:spTree>
    <p:extLst>
      <p:ext uri="{BB962C8B-B14F-4D97-AF65-F5344CB8AC3E}">
        <p14:creationId xmlns:p14="http://schemas.microsoft.com/office/powerpoint/2010/main" val="423179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
          <a:extLst>
            <a:ext uri="{FF2B5EF4-FFF2-40B4-BE49-F238E27FC236}">
              <a16:creationId xmlns:a16="http://schemas.microsoft.com/office/drawing/2014/main" id="{7F435487-6371-4F5B-34B8-B20889CB54FC}"/>
            </a:ext>
          </a:extLst>
        </p:cNvPr>
        <p:cNvGrpSpPr/>
        <p:nvPr/>
      </p:nvGrpSpPr>
      <p:grpSpPr>
        <a:xfrm>
          <a:off x="0" y="0"/>
          <a:ext cx="0" cy="0"/>
          <a:chOff x="0" y="0"/>
          <a:chExt cx="0" cy="0"/>
        </a:xfrm>
      </p:grpSpPr>
      <p:pic>
        <p:nvPicPr>
          <p:cNvPr id="26" name="Picture 25" descr="A large crowd of people&#10;&#10;Description automatically generated">
            <a:extLst>
              <a:ext uri="{FF2B5EF4-FFF2-40B4-BE49-F238E27FC236}">
                <a16:creationId xmlns:a16="http://schemas.microsoft.com/office/drawing/2014/main" id="{C9D338DE-8661-7EA8-1F52-8701F21C860C}"/>
              </a:ext>
            </a:extLst>
          </p:cNvPr>
          <p:cNvPicPr>
            <a:picLocks noChangeAspect="1"/>
          </p:cNvPicPr>
          <p:nvPr/>
        </p:nvPicPr>
        <p:blipFill>
          <a:blip r:embed="rId3"/>
          <a:stretch>
            <a:fillRect/>
          </a:stretch>
        </p:blipFill>
        <p:spPr>
          <a:xfrm>
            <a:off x="0" y="539496"/>
            <a:ext cx="4992624" cy="2273998"/>
          </a:xfrm>
          <a:prstGeom prst="rect">
            <a:avLst/>
          </a:prstGeom>
        </p:spPr>
      </p:pic>
      <p:pic>
        <p:nvPicPr>
          <p:cNvPr id="24" name="Picture 23" descr="A building with many windows and clothes out of it&#10;&#10;Description automatically generated">
            <a:extLst>
              <a:ext uri="{FF2B5EF4-FFF2-40B4-BE49-F238E27FC236}">
                <a16:creationId xmlns:a16="http://schemas.microsoft.com/office/drawing/2014/main" id="{3DBB380E-5FBE-48AA-854D-F92DCEE3E605}"/>
              </a:ext>
            </a:extLst>
          </p:cNvPr>
          <p:cNvPicPr>
            <a:picLocks noChangeAspect="1"/>
          </p:cNvPicPr>
          <p:nvPr/>
        </p:nvPicPr>
        <p:blipFill>
          <a:blip r:embed="rId4"/>
          <a:srcRect r="5641"/>
          <a:stretch/>
        </p:blipFill>
        <p:spPr>
          <a:xfrm>
            <a:off x="2305407" y="2813494"/>
            <a:ext cx="2760369" cy="2096834"/>
          </a:xfrm>
          <a:prstGeom prst="rect">
            <a:avLst/>
          </a:prstGeom>
        </p:spPr>
      </p:pic>
      <p:pic>
        <p:nvPicPr>
          <p:cNvPr id="22" name="Picture 21" descr="A high angle view of a city&#10;&#10;Description automatically generated">
            <a:extLst>
              <a:ext uri="{FF2B5EF4-FFF2-40B4-BE49-F238E27FC236}">
                <a16:creationId xmlns:a16="http://schemas.microsoft.com/office/drawing/2014/main" id="{25F31CF2-D3CD-E9C2-44C8-5E9419164056}"/>
              </a:ext>
            </a:extLst>
          </p:cNvPr>
          <p:cNvPicPr>
            <a:picLocks noChangeAspect="1"/>
          </p:cNvPicPr>
          <p:nvPr/>
        </p:nvPicPr>
        <p:blipFill>
          <a:blip r:embed="rId5"/>
          <a:srcRect l="24302"/>
          <a:stretch/>
        </p:blipFill>
        <p:spPr>
          <a:xfrm>
            <a:off x="73153" y="2813494"/>
            <a:ext cx="2232254" cy="2096834"/>
          </a:xfrm>
          <a:prstGeom prst="rect">
            <a:avLst/>
          </a:prstGeom>
        </p:spPr>
      </p:pic>
      <p:sp>
        <p:nvSpPr>
          <p:cNvPr id="20" name="Freeform: Shape 19">
            <a:extLst>
              <a:ext uri="{FF2B5EF4-FFF2-40B4-BE49-F238E27FC236}">
                <a16:creationId xmlns:a16="http://schemas.microsoft.com/office/drawing/2014/main" id="{1080D99F-A7FC-8F5A-3CFA-70154A6C60C0}"/>
              </a:ext>
            </a:extLst>
          </p:cNvPr>
          <p:cNvSpPr/>
          <p:nvPr/>
        </p:nvSpPr>
        <p:spPr>
          <a:xfrm>
            <a:off x="0" y="539496"/>
            <a:ext cx="9143999" cy="4370832"/>
          </a:xfrm>
          <a:custGeom>
            <a:avLst/>
            <a:gdLst>
              <a:gd name="connsiteX0" fmla="*/ 0 w 9143999"/>
              <a:gd name="connsiteY0" fmla="*/ 0 h 4370832"/>
              <a:gd name="connsiteX1" fmla="*/ 9143999 w 9143999"/>
              <a:gd name="connsiteY1" fmla="*/ 0 h 4370832"/>
              <a:gd name="connsiteX2" fmla="*/ 9143999 w 9143999"/>
              <a:gd name="connsiteY2" fmla="*/ 4370832 h 4370832"/>
              <a:gd name="connsiteX3" fmla="*/ 4901797 w 9143999"/>
              <a:gd name="connsiteY3" fmla="*/ 4370832 h 4370832"/>
              <a:gd name="connsiteX4" fmla="*/ 4872214 w 9143999"/>
              <a:gd name="connsiteY4" fmla="*/ 4355122 h 4370832"/>
              <a:gd name="connsiteX5" fmla="*/ 3457197 w 9143999"/>
              <a:gd name="connsiteY5" fmla="*/ 2508285 h 4370832"/>
              <a:gd name="connsiteX6" fmla="*/ 3435520 w 9143999"/>
              <a:gd name="connsiteY6" fmla="*/ 2237213 h 4370832"/>
              <a:gd name="connsiteX7" fmla="*/ 3457199 w 9143999"/>
              <a:gd name="connsiteY7" fmla="*/ 1966126 h 4370832"/>
              <a:gd name="connsiteX8" fmla="*/ 4872215 w 9143999"/>
              <a:gd name="connsiteY8" fmla="*/ 119289 h 4370832"/>
              <a:gd name="connsiteX9" fmla="*/ 4901798 w 9143999"/>
              <a:gd name="connsiteY9" fmla="*/ 103579 h 4370832"/>
              <a:gd name="connsiteX10" fmla="*/ 84675 w 9143999"/>
              <a:gd name="connsiteY10" fmla="*/ 103579 h 4370832"/>
              <a:gd name="connsiteX11" fmla="*/ 84675 w 9143999"/>
              <a:gd name="connsiteY11" fmla="*/ 2220415 h 4370832"/>
              <a:gd name="connsiteX12" fmla="*/ 3431378 w 9143999"/>
              <a:gd name="connsiteY12" fmla="*/ 2220415 h 4370832"/>
              <a:gd name="connsiteX13" fmla="*/ 3431378 w 9143999"/>
              <a:gd name="connsiteY13" fmla="*/ 2304288 h 4370832"/>
              <a:gd name="connsiteX14" fmla="*/ 84674 w 9143999"/>
              <a:gd name="connsiteY14" fmla="*/ 2304288 h 4370832"/>
              <a:gd name="connsiteX15" fmla="*/ 84674 w 9143999"/>
              <a:gd name="connsiteY15" fmla="*/ 4370832 h 4370832"/>
              <a:gd name="connsiteX16" fmla="*/ 0 w 9143999"/>
              <a:gd name="connsiteY16" fmla="*/ 4370832 h 437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3999" h="4370832">
                <a:moveTo>
                  <a:pt x="0" y="0"/>
                </a:moveTo>
                <a:lnTo>
                  <a:pt x="9143999" y="0"/>
                </a:lnTo>
                <a:lnTo>
                  <a:pt x="9143999" y="4370832"/>
                </a:lnTo>
                <a:lnTo>
                  <a:pt x="4901797" y="4370832"/>
                </a:lnTo>
                <a:lnTo>
                  <a:pt x="4872214" y="4355122"/>
                </a:lnTo>
                <a:cubicBezTo>
                  <a:pt x="4102254" y="3903866"/>
                  <a:pt x="3576584" y="3249906"/>
                  <a:pt x="3457197" y="2508285"/>
                </a:cubicBezTo>
                <a:lnTo>
                  <a:pt x="3435520" y="2237213"/>
                </a:lnTo>
                <a:lnTo>
                  <a:pt x="3457199" y="1966126"/>
                </a:lnTo>
                <a:cubicBezTo>
                  <a:pt x="3576585" y="1224505"/>
                  <a:pt x="4102255" y="570546"/>
                  <a:pt x="4872215" y="119289"/>
                </a:cubicBezTo>
                <a:lnTo>
                  <a:pt x="4901798" y="103579"/>
                </a:lnTo>
                <a:lnTo>
                  <a:pt x="84675" y="103579"/>
                </a:lnTo>
                <a:lnTo>
                  <a:pt x="84675" y="2220415"/>
                </a:lnTo>
                <a:lnTo>
                  <a:pt x="3431378" y="2220415"/>
                </a:lnTo>
                <a:lnTo>
                  <a:pt x="3431378" y="2304288"/>
                </a:lnTo>
                <a:lnTo>
                  <a:pt x="84674" y="2304288"/>
                </a:lnTo>
                <a:lnTo>
                  <a:pt x="84674" y="4370832"/>
                </a:lnTo>
                <a:lnTo>
                  <a:pt x="0" y="4370832"/>
                </a:lnTo>
                <a:close/>
              </a:path>
            </a:pathLst>
          </a:cu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 name="TextBox 3">
            <a:extLst>
              <a:ext uri="{FF2B5EF4-FFF2-40B4-BE49-F238E27FC236}">
                <a16:creationId xmlns:a16="http://schemas.microsoft.com/office/drawing/2014/main" id="{B5328D1F-A158-4286-3D3F-7FDD955293BC}"/>
              </a:ext>
            </a:extLst>
          </p:cNvPr>
          <p:cNvSpPr txBox="1"/>
          <p:nvPr/>
        </p:nvSpPr>
        <p:spPr>
          <a:xfrm>
            <a:off x="4361688" y="1484323"/>
            <a:ext cx="4466659" cy="2677656"/>
          </a:xfrm>
          <a:prstGeom prst="rect">
            <a:avLst/>
          </a:prstGeom>
          <a:noFill/>
        </p:spPr>
        <p:txBody>
          <a:bodyPr wrap="square" rtlCol="0">
            <a:spAutoFit/>
          </a:bodyPr>
          <a:lstStyle/>
          <a:p>
            <a:r>
              <a:rPr lang="en-PH" sz="2000" dirty="0">
                <a:solidFill>
                  <a:schemeClr val="bg1"/>
                </a:solidFill>
              </a:rPr>
              <a:t>To respond and adapt to the evolving demographic situation, there is a need to </a:t>
            </a:r>
            <a:r>
              <a:rPr lang="en-PH" sz="2400" b="1" dirty="0">
                <a:solidFill>
                  <a:schemeClr val="bg1"/>
                </a:solidFill>
              </a:rPr>
              <a:t>create a dialogue among stakeholders </a:t>
            </a:r>
            <a:r>
              <a:rPr lang="en-PH" sz="2000" dirty="0">
                <a:solidFill>
                  <a:schemeClr val="bg1"/>
                </a:solidFill>
              </a:rPr>
              <a:t>to discuss emerging trends and operational issues related to the family planning program at the sub-national level</a:t>
            </a:r>
          </a:p>
          <a:p>
            <a:endParaRPr lang="en-PH" sz="2000" dirty="0">
              <a:solidFill>
                <a:schemeClr val="bg1"/>
              </a:solidFill>
            </a:endParaRPr>
          </a:p>
        </p:txBody>
      </p:sp>
      <p:sp>
        <p:nvSpPr>
          <p:cNvPr id="3" name="TextBox 2">
            <a:extLst>
              <a:ext uri="{FF2B5EF4-FFF2-40B4-BE49-F238E27FC236}">
                <a16:creationId xmlns:a16="http://schemas.microsoft.com/office/drawing/2014/main" id="{8D3B37EC-23AF-3B49-6DE2-70B1BF76BD81}"/>
              </a:ext>
            </a:extLst>
          </p:cNvPr>
          <p:cNvSpPr txBox="1"/>
          <p:nvPr/>
        </p:nvSpPr>
        <p:spPr>
          <a:xfrm>
            <a:off x="6042683" y="59365"/>
            <a:ext cx="3255265"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t>Background</a:t>
            </a:r>
            <a:endParaRPr lang="en-PH" sz="2800" b="1" kern="1200" dirty="0"/>
          </a:p>
        </p:txBody>
      </p:sp>
    </p:spTree>
    <p:extLst>
      <p:ext uri="{BB962C8B-B14F-4D97-AF65-F5344CB8AC3E}">
        <p14:creationId xmlns:p14="http://schemas.microsoft.com/office/powerpoint/2010/main" val="252424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B0D5-B3AB-FC9D-381A-08919BDC07F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536697C5-C336-C763-6C9A-C75E823FC2D8}"/>
              </a:ext>
            </a:extLst>
          </p:cNvPr>
          <p:cNvGrpSpPr/>
          <p:nvPr/>
        </p:nvGrpSpPr>
        <p:grpSpPr>
          <a:xfrm flipH="1">
            <a:off x="229162" y="650745"/>
            <a:ext cx="3102435" cy="648218"/>
            <a:chOff x="664233" y="803175"/>
            <a:chExt cx="4284819" cy="1077218"/>
          </a:xfrm>
          <a:solidFill>
            <a:schemeClr val="accent1">
              <a:lumMod val="60000"/>
              <a:lumOff val="40000"/>
            </a:schemeClr>
          </a:solidFill>
          <a:effectLst>
            <a:outerShdw blurRad="50800" dist="38100" dir="2700000" algn="tl" rotWithShape="0">
              <a:prstClr val="black">
                <a:alpha val="40000"/>
              </a:prstClr>
            </a:outerShdw>
          </a:effectLst>
        </p:grpSpPr>
        <p:sp>
          <p:nvSpPr>
            <p:cNvPr id="7" name="Rectangle: Rounded Corners 6">
              <a:extLst>
                <a:ext uri="{FF2B5EF4-FFF2-40B4-BE49-F238E27FC236}">
                  <a16:creationId xmlns:a16="http://schemas.microsoft.com/office/drawing/2014/main" id="{AAFBC646-F408-35FF-4A53-DBE464DDC559}"/>
                </a:ext>
              </a:extLst>
            </p:cNvPr>
            <p:cNvSpPr/>
            <p:nvPr/>
          </p:nvSpPr>
          <p:spPr>
            <a:xfrm>
              <a:off x="664233" y="803175"/>
              <a:ext cx="4284819" cy="1077218"/>
            </a:xfrm>
            <a:prstGeom prst="roundRect">
              <a:avLst>
                <a:gd name="adj" fmla="val 50000"/>
              </a:avLst>
            </a:prstGeom>
            <a:grp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Oval 8">
              <a:extLst>
                <a:ext uri="{FF2B5EF4-FFF2-40B4-BE49-F238E27FC236}">
                  <a16:creationId xmlns:a16="http://schemas.microsoft.com/office/drawing/2014/main" id="{9573837B-1903-12E7-01B4-5F9F7498DA8B}"/>
                </a:ext>
              </a:extLst>
            </p:cNvPr>
            <p:cNvSpPr/>
            <p:nvPr/>
          </p:nvSpPr>
          <p:spPr>
            <a:xfrm>
              <a:off x="3912615" y="828220"/>
              <a:ext cx="887369" cy="991284"/>
            </a:xfrm>
            <a:prstGeom prst="ellipse">
              <a:avLst/>
            </a:prstGeom>
            <a:solidFill>
              <a:schemeClr val="bg1"/>
            </a:solidFill>
            <a:ln>
              <a:solidFill>
                <a:schemeClr val="accent1">
                  <a:lumMod val="50000"/>
                </a:schemeClr>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1" name="TextBox 10">
            <a:extLst>
              <a:ext uri="{FF2B5EF4-FFF2-40B4-BE49-F238E27FC236}">
                <a16:creationId xmlns:a16="http://schemas.microsoft.com/office/drawing/2014/main" id="{B6CB9E7E-D69F-0DA1-0793-A511CC4EEFF0}"/>
              </a:ext>
            </a:extLst>
          </p:cNvPr>
          <p:cNvSpPr txBox="1"/>
          <p:nvPr/>
        </p:nvSpPr>
        <p:spPr>
          <a:xfrm>
            <a:off x="1070038" y="761520"/>
            <a:ext cx="2010093"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t>Structure</a:t>
            </a:r>
            <a:endParaRPr lang="en-PH" sz="2800" b="1" kern="1200" dirty="0"/>
          </a:p>
        </p:txBody>
      </p:sp>
      <p:sp>
        <p:nvSpPr>
          <p:cNvPr id="2" name="TextBox 1">
            <a:extLst>
              <a:ext uri="{FF2B5EF4-FFF2-40B4-BE49-F238E27FC236}">
                <a16:creationId xmlns:a16="http://schemas.microsoft.com/office/drawing/2014/main" id="{16785F9A-79F6-5763-7728-3FEE0FD6BAE0}"/>
              </a:ext>
            </a:extLst>
          </p:cNvPr>
          <p:cNvSpPr txBox="1"/>
          <p:nvPr/>
        </p:nvSpPr>
        <p:spPr>
          <a:xfrm>
            <a:off x="4114801" y="56021"/>
            <a:ext cx="4390844"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10" name="TextBox 9">
            <a:extLst>
              <a:ext uri="{FF2B5EF4-FFF2-40B4-BE49-F238E27FC236}">
                <a16:creationId xmlns:a16="http://schemas.microsoft.com/office/drawing/2014/main" id="{56A74778-03C9-4A30-1006-CE180EA5AC5B}"/>
              </a:ext>
            </a:extLst>
          </p:cNvPr>
          <p:cNvSpPr txBox="1"/>
          <p:nvPr/>
        </p:nvSpPr>
        <p:spPr>
          <a:xfrm>
            <a:off x="1380227" y="1521478"/>
            <a:ext cx="7278743" cy="3046988"/>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1800" dirty="0"/>
              <a:t>Varying models of implementing structures</a:t>
            </a:r>
          </a:p>
          <a:p>
            <a:pPr marL="541338" lvl="5" indent="-271463">
              <a:spcBef>
                <a:spcPts val="600"/>
              </a:spcBef>
              <a:spcAft>
                <a:spcPts val="600"/>
              </a:spcAft>
              <a:buFont typeface="Arial" panose="020B0604020202020204" pitchFamily="34" charset="0"/>
              <a:buChar char="•"/>
            </a:pPr>
            <a:r>
              <a:rPr lang="en-PH" sz="1800" dirty="0"/>
              <a:t>FP delivery are done mostly by local health offices and some local population offices (i.e., also in-charged of generating demand for FP services through community-based volunteers and workers</a:t>
            </a:r>
          </a:p>
          <a:p>
            <a:pPr marL="285750" lvl="4" indent="-285750">
              <a:spcBef>
                <a:spcPts val="600"/>
              </a:spcBef>
              <a:spcAft>
                <a:spcPts val="600"/>
              </a:spcAft>
              <a:buFont typeface="Arial" panose="020B0604020202020204" pitchFamily="34" charset="0"/>
              <a:buChar char="•"/>
            </a:pPr>
            <a:r>
              <a:rPr lang="en-PH" sz="1800" dirty="0"/>
              <a:t>Inadequacy of human resource as well as competency for the delivery of quality FP services</a:t>
            </a:r>
          </a:p>
          <a:p>
            <a:pPr marL="285750" lvl="4" indent="-285750">
              <a:spcBef>
                <a:spcPts val="600"/>
              </a:spcBef>
              <a:spcAft>
                <a:spcPts val="600"/>
              </a:spcAft>
              <a:buFont typeface="Arial" panose="020B0604020202020204" pitchFamily="34" charset="0"/>
              <a:buChar char="•"/>
            </a:pPr>
            <a:r>
              <a:rPr lang="en-PH" sz="1800" dirty="0"/>
              <a:t>Many LGUs have community-based volunteers for FP but needs retooling and job aids for promotion and public advocacy</a:t>
            </a:r>
          </a:p>
        </p:txBody>
      </p:sp>
      <p:pic>
        <p:nvPicPr>
          <p:cNvPr id="5" name="Graphic 4" descr="Management with solid fill">
            <a:extLst>
              <a:ext uri="{FF2B5EF4-FFF2-40B4-BE49-F238E27FC236}">
                <a16:creationId xmlns:a16="http://schemas.microsoft.com/office/drawing/2014/main" id="{91583E93-ECE0-7267-D871-067E870FD7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850" y="642794"/>
            <a:ext cx="545500" cy="598857"/>
          </a:xfrm>
          <a:prstGeom prst="rect">
            <a:avLst/>
          </a:prstGeom>
        </p:spPr>
      </p:pic>
    </p:spTree>
    <p:extLst>
      <p:ext uri="{BB962C8B-B14F-4D97-AF65-F5344CB8AC3E}">
        <p14:creationId xmlns:p14="http://schemas.microsoft.com/office/powerpoint/2010/main" val="102041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3820B-EF1C-F3E3-B0C1-C36DCE4E17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42E0B0-5150-3FC7-C20C-958F82F39FAB}"/>
              </a:ext>
            </a:extLst>
          </p:cNvPr>
          <p:cNvSpPr txBox="1"/>
          <p:nvPr/>
        </p:nvSpPr>
        <p:spPr>
          <a:xfrm>
            <a:off x="4114801" y="56021"/>
            <a:ext cx="4390844"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10" name="TextBox 9">
            <a:extLst>
              <a:ext uri="{FF2B5EF4-FFF2-40B4-BE49-F238E27FC236}">
                <a16:creationId xmlns:a16="http://schemas.microsoft.com/office/drawing/2014/main" id="{3B7D8D1D-55EB-89FA-3B9F-349EFE8BA21F}"/>
              </a:ext>
            </a:extLst>
          </p:cNvPr>
          <p:cNvSpPr txBox="1"/>
          <p:nvPr/>
        </p:nvSpPr>
        <p:spPr>
          <a:xfrm>
            <a:off x="1380227" y="1521478"/>
            <a:ext cx="7278743" cy="3323987"/>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2000" dirty="0"/>
              <a:t>Recurring clamor for training and capacity building for service providers and on SBCC (demand generation)</a:t>
            </a:r>
          </a:p>
          <a:p>
            <a:pPr marL="285750" lvl="4" indent="-285750">
              <a:spcBef>
                <a:spcPts val="600"/>
              </a:spcBef>
              <a:spcAft>
                <a:spcPts val="600"/>
              </a:spcAft>
              <a:buFont typeface="Arial" panose="020B0604020202020204" pitchFamily="34" charset="0"/>
              <a:buChar char="•"/>
            </a:pPr>
            <a:r>
              <a:rPr lang="en-PH" sz="2000" dirty="0"/>
              <a:t>Significant gap in the availability and accessibility (deployment) of trained service providers on long-acting and permanent methods</a:t>
            </a:r>
          </a:p>
          <a:p>
            <a:pPr marL="285750" lvl="4" indent="-285750">
              <a:spcBef>
                <a:spcPts val="600"/>
              </a:spcBef>
              <a:spcAft>
                <a:spcPts val="600"/>
              </a:spcAft>
              <a:buFont typeface="Arial" panose="020B0604020202020204" pitchFamily="34" charset="0"/>
              <a:buChar char="•"/>
            </a:pPr>
            <a:r>
              <a:rPr lang="en-PH" sz="2000" dirty="0"/>
              <a:t>Significant gap in the capacity of teachers and service providers on CSE</a:t>
            </a:r>
          </a:p>
          <a:p>
            <a:pPr marL="285750" lvl="4" indent="-285750">
              <a:spcBef>
                <a:spcPts val="600"/>
              </a:spcBef>
              <a:spcAft>
                <a:spcPts val="600"/>
              </a:spcAft>
              <a:buFont typeface="Arial" panose="020B0604020202020204" pitchFamily="34" charset="0"/>
              <a:buChar char="•"/>
            </a:pPr>
            <a:r>
              <a:rPr lang="en-PH" sz="2000" dirty="0"/>
              <a:t>Challenges in using technology especially among community-based volunteers</a:t>
            </a:r>
          </a:p>
        </p:txBody>
      </p:sp>
      <p:grpSp>
        <p:nvGrpSpPr>
          <p:cNvPr id="4" name="Group 3">
            <a:extLst>
              <a:ext uri="{FF2B5EF4-FFF2-40B4-BE49-F238E27FC236}">
                <a16:creationId xmlns:a16="http://schemas.microsoft.com/office/drawing/2014/main" id="{7B09CD76-7F3D-9CC7-7C28-9BDE7A62DEE7}"/>
              </a:ext>
            </a:extLst>
          </p:cNvPr>
          <p:cNvGrpSpPr/>
          <p:nvPr/>
        </p:nvGrpSpPr>
        <p:grpSpPr>
          <a:xfrm flipH="1">
            <a:off x="229162" y="616040"/>
            <a:ext cx="3484097" cy="648218"/>
            <a:chOff x="2263734" y="803175"/>
            <a:chExt cx="2685318" cy="1077218"/>
          </a:xfrm>
          <a:effectLst>
            <a:outerShdw blurRad="50800" dist="38100" dir="2700000" algn="tl" rotWithShape="0">
              <a:prstClr val="black">
                <a:alpha val="40000"/>
              </a:prstClr>
            </a:outerShdw>
          </a:effectLst>
        </p:grpSpPr>
        <p:sp>
          <p:nvSpPr>
            <p:cNvPr id="6" name="Rectangle: Rounded Corners 5">
              <a:extLst>
                <a:ext uri="{FF2B5EF4-FFF2-40B4-BE49-F238E27FC236}">
                  <a16:creationId xmlns:a16="http://schemas.microsoft.com/office/drawing/2014/main" id="{9334E6C8-4F06-D191-108C-6A983884501B}"/>
                </a:ext>
              </a:extLst>
            </p:cNvPr>
            <p:cNvSpPr/>
            <p:nvPr/>
          </p:nvSpPr>
          <p:spPr>
            <a:xfrm>
              <a:off x="2263734" y="803175"/>
              <a:ext cx="2685318" cy="1077218"/>
            </a:xfrm>
            <a:prstGeom prst="roundRect">
              <a:avLst>
                <a:gd name="adj" fmla="val 50000"/>
              </a:avLst>
            </a:prstGeom>
            <a:solidFill>
              <a:schemeClr val="accent6">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Oval 6">
              <a:extLst>
                <a:ext uri="{FF2B5EF4-FFF2-40B4-BE49-F238E27FC236}">
                  <a16:creationId xmlns:a16="http://schemas.microsoft.com/office/drawing/2014/main" id="{85E46F91-8552-E70F-A721-D8F2DD6B64EA}"/>
                </a:ext>
              </a:extLst>
            </p:cNvPr>
            <p:cNvSpPr/>
            <p:nvPr/>
          </p:nvSpPr>
          <p:spPr>
            <a:xfrm>
              <a:off x="4290996" y="828220"/>
              <a:ext cx="508988" cy="991284"/>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 name="TextBox 7">
            <a:extLst>
              <a:ext uri="{FF2B5EF4-FFF2-40B4-BE49-F238E27FC236}">
                <a16:creationId xmlns:a16="http://schemas.microsoft.com/office/drawing/2014/main" id="{BBECF290-91BC-D087-DA26-7BE2ACAF65AE}"/>
              </a:ext>
            </a:extLst>
          </p:cNvPr>
          <p:cNvSpPr txBox="1"/>
          <p:nvPr/>
        </p:nvSpPr>
        <p:spPr>
          <a:xfrm>
            <a:off x="1082965" y="747487"/>
            <a:ext cx="2344048"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t>Competency</a:t>
            </a:r>
            <a:endParaRPr lang="en-PH" sz="2800" b="1" kern="1200" dirty="0"/>
          </a:p>
        </p:txBody>
      </p:sp>
      <p:pic>
        <p:nvPicPr>
          <p:cNvPr id="12" name="Graphic 11" descr="Hammer1 with solid fill">
            <a:extLst>
              <a:ext uri="{FF2B5EF4-FFF2-40B4-BE49-F238E27FC236}">
                <a16:creationId xmlns:a16="http://schemas.microsoft.com/office/drawing/2014/main" id="{2C3C4DB5-4DB6-B884-7154-F88C52C940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2394" y="701866"/>
            <a:ext cx="511519" cy="511519"/>
          </a:xfrm>
          <a:prstGeom prst="rect">
            <a:avLst/>
          </a:prstGeom>
        </p:spPr>
      </p:pic>
    </p:spTree>
    <p:extLst>
      <p:ext uri="{BB962C8B-B14F-4D97-AF65-F5344CB8AC3E}">
        <p14:creationId xmlns:p14="http://schemas.microsoft.com/office/powerpoint/2010/main" val="111161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2BFD8-6FB0-96B3-2F18-4C7F2F079F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5E0A2E-2900-FABD-D378-B02B74DB51B1}"/>
              </a:ext>
            </a:extLst>
          </p:cNvPr>
          <p:cNvSpPr txBox="1"/>
          <p:nvPr/>
        </p:nvSpPr>
        <p:spPr>
          <a:xfrm>
            <a:off x="4114801" y="56021"/>
            <a:ext cx="4390844"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10" name="TextBox 9">
            <a:extLst>
              <a:ext uri="{FF2B5EF4-FFF2-40B4-BE49-F238E27FC236}">
                <a16:creationId xmlns:a16="http://schemas.microsoft.com/office/drawing/2014/main" id="{BC466BEF-D0AC-913E-5DD3-94F0E946D8CF}"/>
              </a:ext>
            </a:extLst>
          </p:cNvPr>
          <p:cNvSpPr txBox="1"/>
          <p:nvPr/>
        </p:nvSpPr>
        <p:spPr>
          <a:xfrm>
            <a:off x="1380227" y="1521478"/>
            <a:ext cx="7278743" cy="3170099"/>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2000" b="1" dirty="0"/>
              <a:t>PLANS AND BUDGETS</a:t>
            </a:r>
          </a:p>
          <a:p>
            <a:pPr marL="541338" lvl="5" indent="-285750">
              <a:spcBef>
                <a:spcPts val="600"/>
              </a:spcBef>
              <a:spcAft>
                <a:spcPts val="600"/>
              </a:spcAft>
              <a:buFont typeface="Arial" panose="020B0604020202020204" pitchFamily="34" charset="0"/>
              <a:buChar char="•"/>
            </a:pPr>
            <a:r>
              <a:rPr lang="en-PH" sz="2000" dirty="0"/>
              <a:t>Planning for comprehensive, sustainable and evidence-based local RPFP program is being pursued by CPD as a localization strategy</a:t>
            </a:r>
          </a:p>
          <a:p>
            <a:pPr marL="541338" lvl="5" indent="-285750">
              <a:spcBef>
                <a:spcPts val="600"/>
              </a:spcBef>
              <a:spcAft>
                <a:spcPts val="600"/>
              </a:spcAft>
              <a:buFont typeface="Arial" panose="020B0604020202020204" pitchFamily="34" charset="0"/>
              <a:buChar char="•"/>
            </a:pPr>
            <a:r>
              <a:rPr lang="en-PH" sz="2000" dirty="0"/>
              <a:t>Intersectoral planning for RPFP remains wanting</a:t>
            </a:r>
          </a:p>
          <a:p>
            <a:pPr marL="541338" lvl="5" indent="-285750">
              <a:spcBef>
                <a:spcPts val="600"/>
              </a:spcBef>
              <a:spcAft>
                <a:spcPts val="600"/>
              </a:spcAft>
              <a:buFont typeface="Arial" panose="020B0604020202020204" pitchFamily="34" charset="0"/>
              <a:buChar char="•"/>
            </a:pPr>
            <a:r>
              <a:rPr lang="en-PH" sz="2000" dirty="0"/>
              <a:t>In many LGUs, FP services comprises the initiative for FP (not in a long-term plan)</a:t>
            </a:r>
          </a:p>
          <a:p>
            <a:pPr marL="541338" lvl="5" indent="-285750">
              <a:spcBef>
                <a:spcPts val="600"/>
              </a:spcBef>
              <a:spcAft>
                <a:spcPts val="600"/>
              </a:spcAft>
              <a:buFont typeface="Arial" panose="020B0604020202020204" pitchFamily="34" charset="0"/>
              <a:buChar char="•"/>
            </a:pPr>
            <a:r>
              <a:rPr lang="en-PH" sz="2000" dirty="0"/>
              <a:t>Many LGUs have inadequate investments in SBCC</a:t>
            </a:r>
          </a:p>
        </p:txBody>
      </p:sp>
      <p:grpSp>
        <p:nvGrpSpPr>
          <p:cNvPr id="4" name="Group 3">
            <a:extLst>
              <a:ext uri="{FF2B5EF4-FFF2-40B4-BE49-F238E27FC236}">
                <a16:creationId xmlns:a16="http://schemas.microsoft.com/office/drawing/2014/main" id="{998A7E82-1058-4029-382C-7DCB615CB27E}"/>
              </a:ext>
            </a:extLst>
          </p:cNvPr>
          <p:cNvGrpSpPr/>
          <p:nvPr/>
        </p:nvGrpSpPr>
        <p:grpSpPr>
          <a:xfrm flipH="1">
            <a:off x="229162" y="616040"/>
            <a:ext cx="4780160" cy="648218"/>
            <a:chOff x="1264812" y="803175"/>
            <a:chExt cx="3684240" cy="1077218"/>
          </a:xfrm>
          <a:effectLst>
            <a:outerShdw blurRad="50800" dist="38100" dir="2700000" algn="tl" rotWithShape="0">
              <a:prstClr val="black">
                <a:alpha val="40000"/>
              </a:prstClr>
            </a:outerShdw>
          </a:effectLst>
        </p:grpSpPr>
        <p:sp>
          <p:nvSpPr>
            <p:cNvPr id="6" name="Rectangle: Rounded Corners 5">
              <a:extLst>
                <a:ext uri="{FF2B5EF4-FFF2-40B4-BE49-F238E27FC236}">
                  <a16:creationId xmlns:a16="http://schemas.microsoft.com/office/drawing/2014/main" id="{28EA3FF4-3820-D5F3-B630-10398C7CB074}"/>
                </a:ext>
              </a:extLst>
            </p:cNvPr>
            <p:cNvSpPr/>
            <p:nvPr/>
          </p:nvSpPr>
          <p:spPr>
            <a:xfrm>
              <a:off x="1264812" y="803175"/>
              <a:ext cx="3684240" cy="1077218"/>
            </a:xfrm>
            <a:prstGeom prst="roundRect">
              <a:avLst>
                <a:gd name="adj" fmla="val 50000"/>
              </a:avLst>
            </a:prstGeom>
            <a:solidFill>
              <a:schemeClr val="tx1">
                <a:lumMod val="95000"/>
                <a:lumOff val="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Oval 6">
              <a:extLst>
                <a:ext uri="{FF2B5EF4-FFF2-40B4-BE49-F238E27FC236}">
                  <a16:creationId xmlns:a16="http://schemas.microsoft.com/office/drawing/2014/main" id="{F43C2249-80AF-B0E2-B4E7-F58B33CB4B79}"/>
                </a:ext>
              </a:extLst>
            </p:cNvPr>
            <p:cNvSpPr/>
            <p:nvPr/>
          </p:nvSpPr>
          <p:spPr>
            <a:xfrm>
              <a:off x="4290996" y="828220"/>
              <a:ext cx="508988" cy="991284"/>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 name="TextBox 7">
            <a:extLst>
              <a:ext uri="{FF2B5EF4-FFF2-40B4-BE49-F238E27FC236}">
                <a16:creationId xmlns:a16="http://schemas.microsoft.com/office/drawing/2014/main" id="{AD81606E-8E0E-3D7F-BA89-B5E5B4EA89DF}"/>
              </a:ext>
            </a:extLst>
          </p:cNvPr>
          <p:cNvSpPr txBox="1"/>
          <p:nvPr/>
        </p:nvSpPr>
        <p:spPr>
          <a:xfrm>
            <a:off x="1082964" y="747487"/>
            <a:ext cx="4602219"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solidFill>
                  <a:schemeClr val="bg1"/>
                </a:solidFill>
              </a:rPr>
              <a:t>Management System</a:t>
            </a:r>
            <a:endParaRPr lang="en-PH" sz="2800" b="1" kern="1200" dirty="0">
              <a:solidFill>
                <a:schemeClr val="bg1"/>
              </a:solidFill>
            </a:endParaRPr>
          </a:p>
        </p:txBody>
      </p:sp>
      <p:pic>
        <p:nvPicPr>
          <p:cNvPr id="12" name="Graphic 11" descr="Remote work with solid fill">
            <a:extLst>
              <a:ext uri="{FF2B5EF4-FFF2-40B4-BE49-F238E27FC236}">
                <a16:creationId xmlns:a16="http://schemas.microsoft.com/office/drawing/2014/main" id="{FDFA290F-305D-3478-7CF3-5D85901218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680" y="682929"/>
            <a:ext cx="496281" cy="496281"/>
          </a:xfrm>
          <a:prstGeom prst="rect">
            <a:avLst/>
          </a:prstGeom>
        </p:spPr>
      </p:pic>
    </p:spTree>
    <p:extLst>
      <p:ext uri="{BB962C8B-B14F-4D97-AF65-F5344CB8AC3E}">
        <p14:creationId xmlns:p14="http://schemas.microsoft.com/office/powerpoint/2010/main" val="212271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88E2E-FEC7-9286-18A8-519B944526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FBA8F0D-4BAE-C14A-92DE-9B0CE839E438}"/>
              </a:ext>
            </a:extLst>
          </p:cNvPr>
          <p:cNvSpPr txBox="1"/>
          <p:nvPr/>
        </p:nvSpPr>
        <p:spPr>
          <a:xfrm>
            <a:off x="4114801" y="56021"/>
            <a:ext cx="4390844"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10" name="TextBox 9">
            <a:extLst>
              <a:ext uri="{FF2B5EF4-FFF2-40B4-BE49-F238E27FC236}">
                <a16:creationId xmlns:a16="http://schemas.microsoft.com/office/drawing/2014/main" id="{601182BF-3D35-6478-5A29-0EE058BD6E23}"/>
              </a:ext>
            </a:extLst>
          </p:cNvPr>
          <p:cNvSpPr txBox="1"/>
          <p:nvPr/>
        </p:nvSpPr>
        <p:spPr>
          <a:xfrm>
            <a:off x="1380227" y="1521478"/>
            <a:ext cx="7278743" cy="2246769"/>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2000" b="1" dirty="0"/>
              <a:t>COORDINATIVE MECHANISMS</a:t>
            </a:r>
          </a:p>
          <a:p>
            <a:pPr marL="541338" lvl="5" indent="-285750">
              <a:spcBef>
                <a:spcPts val="600"/>
              </a:spcBef>
              <a:spcAft>
                <a:spcPts val="600"/>
              </a:spcAft>
              <a:buFont typeface="Arial" panose="020B0604020202020204" pitchFamily="34" charset="0"/>
              <a:buChar char="•"/>
            </a:pPr>
            <a:r>
              <a:rPr lang="en-PH" sz="2000" dirty="0"/>
              <a:t>Many LGUs have created their local implementation teams for RPRH law (but needs to improve its regularity and efficiency in addressing emerging local issues)</a:t>
            </a:r>
          </a:p>
          <a:p>
            <a:pPr marL="541338" lvl="5" indent="-285750">
              <a:spcBef>
                <a:spcPts val="600"/>
              </a:spcBef>
              <a:spcAft>
                <a:spcPts val="600"/>
              </a:spcAft>
              <a:buFont typeface="Arial" panose="020B0604020202020204" pitchFamily="34" charset="0"/>
              <a:buChar char="•"/>
            </a:pPr>
            <a:r>
              <a:rPr lang="en-PH" sz="2000" dirty="0"/>
              <a:t>Regional coordinative structures have supported the LGUs in the implementation of RPFP strategies</a:t>
            </a:r>
          </a:p>
        </p:txBody>
      </p:sp>
      <p:grpSp>
        <p:nvGrpSpPr>
          <p:cNvPr id="4" name="Group 3">
            <a:extLst>
              <a:ext uri="{FF2B5EF4-FFF2-40B4-BE49-F238E27FC236}">
                <a16:creationId xmlns:a16="http://schemas.microsoft.com/office/drawing/2014/main" id="{D99AEC66-5D42-98CB-8068-A5E26C95A093}"/>
              </a:ext>
            </a:extLst>
          </p:cNvPr>
          <p:cNvGrpSpPr/>
          <p:nvPr/>
        </p:nvGrpSpPr>
        <p:grpSpPr>
          <a:xfrm flipH="1">
            <a:off x="229162" y="616040"/>
            <a:ext cx="4780160" cy="648218"/>
            <a:chOff x="1264812" y="803175"/>
            <a:chExt cx="3684240" cy="1077218"/>
          </a:xfrm>
          <a:effectLst>
            <a:outerShdw blurRad="50800" dist="38100" dir="2700000" algn="tl" rotWithShape="0">
              <a:prstClr val="black">
                <a:alpha val="40000"/>
              </a:prstClr>
            </a:outerShdw>
          </a:effectLst>
        </p:grpSpPr>
        <p:sp>
          <p:nvSpPr>
            <p:cNvPr id="6" name="Rectangle: Rounded Corners 5">
              <a:extLst>
                <a:ext uri="{FF2B5EF4-FFF2-40B4-BE49-F238E27FC236}">
                  <a16:creationId xmlns:a16="http://schemas.microsoft.com/office/drawing/2014/main" id="{E525C45E-8E74-B236-37B1-64E9B5203986}"/>
                </a:ext>
              </a:extLst>
            </p:cNvPr>
            <p:cNvSpPr/>
            <p:nvPr/>
          </p:nvSpPr>
          <p:spPr>
            <a:xfrm>
              <a:off x="1264812" y="803175"/>
              <a:ext cx="3684240" cy="1077218"/>
            </a:xfrm>
            <a:prstGeom prst="roundRect">
              <a:avLst>
                <a:gd name="adj" fmla="val 50000"/>
              </a:avLst>
            </a:prstGeom>
            <a:solidFill>
              <a:schemeClr val="tx1">
                <a:lumMod val="95000"/>
                <a:lumOff val="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Oval 6">
              <a:extLst>
                <a:ext uri="{FF2B5EF4-FFF2-40B4-BE49-F238E27FC236}">
                  <a16:creationId xmlns:a16="http://schemas.microsoft.com/office/drawing/2014/main" id="{2A34FCFA-11C5-EDD2-7694-2D0C10A3F96A}"/>
                </a:ext>
              </a:extLst>
            </p:cNvPr>
            <p:cNvSpPr/>
            <p:nvPr/>
          </p:nvSpPr>
          <p:spPr>
            <a:xfrm>
              <a:off x="4290996" y="828220"/>
              <a:ext cx="508988" cy="991284"/>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 name="TextBox 7">
            <a:extLst>
              <a:ext uri="{FF2B5EF4-FFF2-40B4-BE49-F238E27FC236}">
                <a16:creationId xmlns:a16="http://schemas.microsoft.com/office/drawing/2014/main" id="{3B85953C-D16E-A1BC-B552-A24C1B34BFE9}"/>
              </a:ext>
            </a:extLst>
          </p:cNvPr>
          <p:cNvSpPr txBox="1"/>
          <p:nvPr/>
        </p:nvSpPr>
        <p:spPr>
          <a:xfrm>
            <a:off x="1082964" y="747487"/>
            <a:ext cx="4602219"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solidFill>
                  <a:schemeClr val="bg1"/>
                </a:solidFill>
              </a:rPr>
              <a:t>Management System</a:t>
            </a:r>
            <a:endParaRPr lang="en-PH" sz="2800" b="1" kern="1200" dirty="0">
              <a:solidFill>
                <a:schemeClr val="bg1"/>
              </a:solidFill>
            </a:endParaRPr>
          </a:p>
        </p:txBody>
      </p:sp>
      <p:pic>
        <p:nvPicPr>
          <p:cNvPr id="9" name="Graphic 8" descr="Remote work with solid fill">
            <a:extLst>
              <a:ext uri="{FF2B5EF4-FFF2-40B4-BE49-F238E27FC236}">
                <a16:creationId xmlns:a16="http://schemas.microsoft.com/office/drawing/2014/main" id="{745F36AD-1956-25FC-9A57-7FBD3F387C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680" y="682929"/>
            <a:ext cx="496281" cy="496281"/>
          </a:xfrm>
          <a:prstGeom prst="rect">
            <a:avLst/>
          </a:prstGeom>
        </p:spPr>
      </p:pic>
    </p:spTree>
    <p:extLst>
      <p:ext uri="{BB962C8B-B14F-4D97-AF65-F5344CB8AC3E}">
        <p14:creationId xmlns:p14="http://schemas.microsoft.com/office/powerpoint/2010/main" val="1269437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1620-B1B6-D03D-DC97-2446147E1B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5CEC590-3FA9-011A-4A10-81F81D75F6BE}"/>
              </a:ext>
            </a:extLst>
          </p:cNvPr>
          <p:cNvSpPr txBox="1"/>
          <p:nvPr/>
        </p:nvSpPr>
        <p:spPr>
          <a:xfrm>
            <a:off x="4114801" y="56021"/>
            <a:ext cx="4390844"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10" name="TextBox 9">
            <a:extLst>
              <a:ext uri="{FF2B5EF4-FFF2-40B4-BE49-F238E27FC236}">
                <a16:creationId xmlns:a16="http://schemas.microsoft.com/office/drawing/2014/main" id="{3828E305-0F5F-E089-1332-AD1A789954C3}"/>
              </a:ext>
            </a:extLst>
          </p:cNvPr>
          <p:cNvSpPr txBox="1"/>
          <p:nvPr/>
        </p:nvSpPr>
        <p:spPr>
          <a:xfrm>
            <a:off x="1380227" y="1521478"/>
            <a:ext cx="7278743" cy="2708434"/>
          </a:xfrm>
          <a:prstGeom prst="rect">
            <a:avLst/>
          </a:prstGeom>
          <a:noFill/>
        </p:spPr>
        <p:txBody>
          <a:bodyPr wrap="square">
            <a:spAutoFit/>
          </a:bodyPr>
          <a:lstStyle/>
          <a:p>
            <a:pPr marL="285750" lvl="4" indent="-285750">
              <a:spcBef>
                <a:spcPts val="600"/>
              </a:spcBef>
              <a:spcAft>
                <a:spcPts val="600"/>
              </a:spcAft>
              <a:buFont typeface="Arial" panose="020B0604020202020204" pitchFamily="34" charset="0"/>
              <a:buChar char="•"/>
            </a:pPr>
            <a:r>
              <a:rPr lang="en-PH" sz="2000" b="1" dirty="0"/>
              <a:t>SERVICE DELIVERY</a:t>
            </a:r>
          </a:p>
          <a:p>
            <a:pPr marL="541338" lvl="5" indent="-285750">
              <a:spcBef>
                <a:spcPts val="600"/>
              </a:spcBef>
              <a:spcAft>
                <a:spcPts val="600"/>
              </a:spcAft>
              <a:buFont typeface="Arial" panose="020B0604020202020204" pitchFamily="34" charset="0"/>
              <a:buChar char="•"/>
            </a:pPr>
            <a:r>
              <a:rPr lang="en-PH" sz="2000" dirty="0"/>
              <a:t>Low utilization of available PhilHealth benefits for family planning</a:t>
            </a:r>
          </a:p>
          <a:p>
            <a:pPr marL="541338" lvl="5" indent="-285750">
              <a:spcBef>
                <a:spcPts val="600"/>
              </a:spcBef>
              <a:spcAft>
                <a:spcPts val="600"/>
              </a:spcAft>
              <a:buFont typeface="Arial" panose="020B0604020202020204" pitchFamily="34" charset="0"/>
              <a:buChar char="•"/>
            </a:pPr>
            <a:r>
              <a:rPr lang="en-PH" sz="2000" dirty="0"/>
              <a:t>Inadequacy of supplies and commodities in some LGUs including the challenges in storing the commodities</a:t>
            </a:r>
          </a:p>
          <a:p>
            <a:pPr marL="541338" lvl="5" indent="-285750">
              <a:spcBef>
                <a:spcPts val="600"/>
              </a:spcBef>
              <a:spcAft>
                <a:spcPts val="600"/>
              </a:spcAft>
              <a:buFont typeface="Arial" panose="020B0604020202020204" pitchFamily="34" charset="0"/>
              <a:buChar char="•"/>
            </a:pPr>
            <a:r>
              <a:rPr lang="en-PH" sz="2000" dirty="0"/>
              <a:t>Inadequate services for long-acting and permanent methods</a:t>
            </a:r>
          </a:p>
        </p:txBody>
      </p:sp>
      <p:grpSp>
        <p:nvGrpSpPr>
          <p:cNvPr id="4" name="Group 3">
            <a:extLst>
              <a:ext uri="{FF2B5EF4-FFF2-40B4-BE49-F238E27FC236}">
                <a16:creationId xmlns:a16="http://schemas.microsoft.com/office/drawing/2014/main" id="{B1DE2F7E-889F-31CE-F59C-DF2E1211BEFE}"/>
              </a:ext>
            </a:extLst>
          </p:cNvPr>
          <p:cNvGrpSpPr/>
          <p:nvPr/>
        </p:nvGrpSpPr>
        <p:grpSpPr>
          <a:xfrm flipH="1">
            <a:off x="229162" y="616040"/>
            <a:ext cx="4780160" cy="648218"/>
            <a:chOff x="1264812" y="803175"/>
            <a:chExt cx="3684240" cy="1077218"/>
          </a:xfrm>
          <a:effectLst>
            <a:outerShdw blurRad="50800" dist="38100" dir="2700000" algn="tl" rotWithShape="0">
              <a:prstClr val="black">
                <a:alpha val="40000"/>
              </a:prstClr>
            </a:outerShdw>
          </a:effectLst>
        </p:grpSpPr>
        <p:sp>
          <p:nvSpPr>
            <p:cNvPr id="6" name="Rectangle: Rounded Corners 5">
              <a:extLst>
                <a:ext uri="{FF2B5EF4-FFF2-40B4-BE49-F238E27FC236}">
                  <a16:creationId xmlns:a16="http://schemas.microsoft.com/office/drawing/2014/main" id="{C5F7B897-7F4C-C446-58C9-595D1C02BDFF}"/>
                </a:ext>
              </a:extLst>
            </p:cNvPr>
            <p:cNvSpPr/>
            <p:nvPr/>
          </p:nvSpPr>
          <p:spPr>
            <a:xfrm>
              <a:off x="1264812" y="803175"/>
              <a:ext cx="3684240" cy="1077218"/>
            </a:xfrm>
            <a:prstGeom prst="roundRect">
              <a:avLst>
                <a:gd name="adj" fmla="val 50000"/>
              </a:avLst>
            </a:prstGeom>
            <a:solidFill>
              <a:schemeClr val="tx1">
                <a:lumMod val="95000"/>
                <a:lumOff val="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Oval 6">
              <a:extLst>
                <a:ext uri="{FF2B5EF4-FFF2-40B4-BE49-F238E27FC236}">
                  <a16:creationId xmlns:a16="http://schemas.microsoft.com/office/drawing/2014/main" id="{98B636FB-F035-12D7-1705-389284D1A63D}"/>
                </a:ext>
              </a:extLst>
            </p:cNvPr>
            <p:cNvSpPr/>
            <p:nvPr/>
          </p:nvSpPr>
          <p:spPr>
            <a:xfrm>
              <a:off x="4290996" y="828220"/>
              <a:ext cx="508988" cy="991284"/>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 name="TextBox 7">
            <a:extLst>
              <a:ext uri="{FF2B5EF4-FFF2-40B4-BE49-F238E27FC236}">
                <a16:creationId xmlns:a16="http://schemas.microsoft.com/office/drawing/2014/main" id="{3C51A225-F02E-91F1-0B2B-241290CC5311}"/>
              </a:ext>
            </a:extLst>
          </p:cNvPr>
          <p:cNvSpPr txBox="1"/>
          <p:nvPr/>
        </p:nvSpPr>
        <p:spPr>
          <a:xfrm>
            <a:off x="1082964" y="747487"/>
            <a:ext cx="4602219"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solidFill>
                  <a:schemeClr val="bg1"/>
                </a:solidFill>
              </a:rPr>
              <a:t>Management System</a:t>
            </a:r>
            <a:endParaRPr lang="en-PH" sz="2800" b="1" kern="1200" dirty="0">
              <a:solidFill>
                <a:schemeClr val="bg1"/>
              </a:solidFill>
            </a:endParaRPr>
          </a:p>
        </p:txBody>
      </p:sp>
      <p:pic>
        <p:nvPicPr>
          <p:cNvPr id="9" name="Graphic 8" descr="Remote work with solid fill">
            <a:extLst>
              <a:ext uri="{FF2B5EF4-FFF2-40B4-BE49-F238E27FC236}">
                <a16:creationId xmlns:a16="http://schemas.microsoft.com/office/drawing/2014/main" id="{3670409A-4800-006E-A17D-F619324C8C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680" y="682929"/>
            <a:ext cx="496281" cy="496281"/>
          </a:xfrm>
          <a:prstGeom prst="rect">
            <a:avLst/>
          </a:prstGeom>
        </p:spPr>
      </p:pic>
    </p:spTree>
    <p:extLst>
      <p:ext uri="{BB962C8B-B14F-4D97-AF65-F5344CB8AC3E}">
        <p14:creationId xmlns:p14="http://schemas.microsoft.com/office/powerpoint/2010/main" val="2585666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8DFA-EF98-6CC0-B075-56B5E7BCB1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DB0CAB-FD9C-6C5A-0BE0-D5F852E769C6}"/>
              </a:ext>
            </a:extLst>
          </p:cNvPr>
          <p:cNvSpPr txBox="1"/>
          <p:nvPr/>
        </p:nvSpPr>
        <p:spPr>
          <a:xfrm>
            <a:off x="4114801" y="56021"/>
            <a:ext cx="4390844"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10" name="TextBox 9">
            <a:extLst>
              <a:ext uri="{FF2B5EF4-FFF2-40B4-BE49-F238E27FC236}">
                <a16:creationId xmlns:a16="http://schemas.microsoft.com/office/drawing/2014/main" id="{1F3F9607-88F6-F891-DE53-AAB2703FD652}"/>
              </a:ext>
            </a:extLst>
          </p:cNvPr>
          <p:cNvSpPr txBox="1"/>
          <p:nvPr/>
        </p:nvSpPr>
        <p:spPr>
          <a:xfrm>
            <a:off x="1380227" y="1521478"/>
            <a:ext cx="7278743" cy="3185487"/>
          </a:xfrm>
          <a:prstGeom prst="rect">
            <a:avLst/>
          </a:prstGeom>
          <a:noFill/>
        </p:spPr>
        <p:txBody>
          <a:bodyPr wrap="square">
            <a:spAutoFit/>
          </a:bodyPr>
          <a:lstStyle/>
          <a:p>
            <a:pPr marL="357188" lvl="5" indent="-357188">
              <a:spcBef>
                <a:spcPts val="600"/>
              </a:spcBef>
              <a:spcAft>
                <a:spcPts val="600"/>
              </a:spcAft>
              <a:buFont typeface="Arial" panose="020B0604020202020204" pitchFamily="34" charset="0"/>
              <a:buChar char="•"/>
            </a:pPr>
            <a:r>
              <a:rPr lang="en-PH" sz="1900" dirty="0"/>
              <a:t>All LGUs with community-based population volunteers have maintained basic household profile including status on FP use</a:t>
            </a:r>
          </a:p>
          <a:p>
            <a:pPr marL="357188" lvl="5" indent="-357188">
              <a:spcBef>
                <a:spcPts val="600"/>
              </a:spcBef>
              <a:spcAft>
                <a:spcPts val="600"/>
              </a:spcAft>
              <a:buFont typeface="Arial" panose="020B0604020202020204" pitchFamily="34" charset="0"/>
              <a:buChar char="•"/>
            </a:pPr>
            <a:r>
              <a:rPr lang="en-PH" sz="1900" dirty="0"/>
              <a:t>Continuing challenges in gathering, processing and utilizing database on RPFP and POPDEV (including the inadequacy of competencies in data analysis)</a:t>
            </a:r>
          </a:p>
          <a:p>
            <a:pPr marL="357188" lvl="5" indent="-357188">
              <a:spcBef>
                <a:spcPts val="600"/>
              </a:spcBef>
              <a:spcAft>
                <a:spcPts val="600"/>
              </a:spcAft>
              <a:buFont typeface="Arial" panose="020B0604020202020204" pitchFamily="34" charset="0"/>
              <a:buChar char="•"/>
            </a:pPr>
            <a:r>
              <a:rPr lang="en-PH" sz="1900" dirty="0"/>
              <a:t>National surveys cannot be adequately used for local analysis</a:t>
            </a:r>
          </a:p>
          <a:p>
            <a:pPr marL="357188" lvl="5" indent="-357188">
              <a:spcBef>
                <a:spcPts val="600"/>
              </a:spcBef>
              <a:spcAft>
                <a:spcPts val="600"/>
              </a:spcAft>
              <a:buFont typeface="Arial" panose="020B0604020202020204" pitchFamily="34" charset="0"/>
              <a:buChar char="•"/>
            </a:pPr>
            <a:r>
              <a:rPr lang="en-PH" sz="1900" dirty="0"/>
              <a:t>Available researches are at the national and regional levels (mostly done for academic purpose) and need to be consistently conducted (partnership with academe)</a:t>
            </a:r>
          </a:p>
        </p:txBody>
      </p:sp>
      <p:grpSp>
        <p:nvGrpSpPr>
          <p:cNvPr id="4" name="Group 3">
            <a:extLst>
              <a:ext uri="{FF2B5EF4-FFF2-40B4-BE49-F238E27FC236}">
                <a16:creationId xmlns:a16="http://schemas.microsoft.com/office/drawing/2014/main" id="{FDB0FD61-F6F2-07A8-EB3E-3F3B16D8979D}"/>
              </a:ext>
            </a:extLst>
          </p:cNvPr>
          <p:cNvGrpSpPr/>
          <p:nvPr/>
        </p:nvGrpSpPr>
        <p:grpSpPr>
          <a:xfrm flipH="1">
            <a:off x="229162" y="616040"/>
            <a:ext cx="4780160" cy="648218"/>
            <a:chOff x="1264812" y="803175"/>
            <a:chExt cx="3684240" cy="1077218"/>
          </a:xfrm>
          <a:effectLst>
            <a:outerShdw blurRad="50800" dist="38100" dir="2700000" algn="tl" rotWithShape="0">
              <a:prstClr val="black">
                <a:alpha val="40000"/>
              </a:prstClr>
            </a:outerShdw>
          </a:effectLst>
        </p:grpSpPr>
        <p:sp>
          <p:nvSpPr>
            <p:cNvPr id="6" name="Rectangle: Rounded Corners 5">
              <a:extLst>
                <a:ext uri="{FF2B5EF4-FFF2-40B4-BE49-F238E27FC236}">
                  <a16:creationId xmlns:a16="http://schemas.microsoft.com/office/drawing/2014/main" id="{BE1D5002-E70A-6C57-A3AD-CE3F2CB9A5AE}"/>
                </a:ext>
              </a:extLst>
            </p:cNvPr>
            <p:cNvSpPr/>
            <p:nvPr/>
          </p:nvSpPr>
          <p:spPr>
            <a:xfrm>
              <a:off x="1264812" y="803175"/>
              <a:ext cx="3684240" cy="1077218"/>
            </a:xfrm>
            <a:prstGeom prst="roundRect">
              <a:avLst>
                <a:gd name="adj" fmla="val 50000"/>
              </a:avLst>
            </a:prstGeom>
            <a:solidFill>
              <a:schemeClr val="accent4">
                <a:lumMod val="50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Oval 6">
              <a:extLst>
                <a:ext uri="{FF2B5EF4-FFF2-40B4-BE49-F238E27FC236}">
                  <a16:creationId xmlns:a16="http://schemas.microsoft.com/office/drawing/2014/main" id="{809F3D49-A4F9-1353-240C-3EB3E4B8997C}"/>
                </a:ext>
              </a:extLst>
            </p:cNvPr>
            <p:cNvSpPr/>
            <p:nvPr/>
          </p:nvSpPr>
          <p:spPr>
            <a:xfrm>
              <a:off x="4290996" y="828220"/>
              <a:ext cx="508988" cy="991284"/>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 name="TextBox 7">
            <a:extLst>
              <a:ext uri="{FF2B5EF4-FFF2-40B4-BE49-F238E27FC236}">
                <a16:creationId xmlns:a16="http://schemas.microsoft.com/office/drawing/2014/main" id="{6FB5F85B-9452-1B77-DD1E-07C0BD6C2B87}"/>
              </a:ext>
            </a:extLst>
          </p:cNvPr>
          <p:cNvSpPr txBox="1"/>
          <p:nvPr/>
        </p:nvSpPr>
        <p:spPr>
          <a:xfrm>
            <a:off x="1082964" y="747487"/>
            <a:ext cx="4602219"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solidFill>
                  <a:schemeClr val="bg1"/>
                </a:solidFill>
              </a:rPr>
              <a:t>Management System</a:t>
            </a:r>
            <a:endParaRPr lang="en-PH" sz="2800" b="1" kern="1200" dirty="0">
              <a:solidFill>
                <a:schemeClr val="bg1"/>
              </a:solidFill>
            </a:endParaRPr>
          </a:p>
        </p:txBody>
      </p:sp>
      <p:pic>
        <p:nvPicPr>
          <p:cNvPr id="12" name="Graphic 11" descr="Statistics with solid fill">
            <a:extLst>
              <a:ext uri="{FF2B5EF4-FFF2-40B4-BE49-F238E27FC236}">
                <a16:creationId xmlns:a16="http://schemas.microsoft.com/office/drawing/2014/main" id="{2638CB7C-40C5-DC85-834B-6140C1C83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2887" y="739567"/>
            <a:ext cx="423562" cy="423562"/>
          </a:xfrm>
          <a:prstGeom prst="rect">
            <a:avLst/>
          </a:prstGeom>
        </p:spPr>
      </p:pic>
    </p:spTree>
    <p:extLst>
      <p:ext uri="{BB962C8B-B14F-4D97-AF65-F5344CB8AC3E}">
        <p14:creationId xmlns:p14="http://schemas.microsoft.com/office/powerpoint/2010/main" val="1151692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BF66A-8690-50B1-1B69-D23C710647A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73A62F-246A-6F39-76EC-8823B3A9F685}"/>
              </a:ext>
            </a:extLst>
          </p:cNvPr>
          <p:cNvSpPr txBox="1"/>
          <p:nvPr/>
        </p:nvSpPr>
        <p:spPr>
          <a:xfrm>
            <a:off x="4114801" y="56021"/>
            <a:ext cx="4390844" cy="480131"/>
          </a:xfrm>
          <a:prstGeom prst="rect">
            <a:avLst/>
          </a:prstGeom>
          <a:solidFill>
            <a:srgbClr val="FFFFFF">
              <a:alpha val="49804"/>
            </a:srgbClr>
          </a:solidFill>
        </p:spPr>
        <p:txBody>
          <a:bodyPr wrap="square">
            <a:spAutoFit/>
          </a:bodyPr>
          <a:lstStyle/>
          <a:p>
            <a:pPr algn="r" defTabSz="2033588">
              <a:lnSpc>
                <a:spcPct val="90000"/>
              </a:lnSpc>
              <a:spcBef>
                <a:spcPct val="0"/>
              </a:spcBef>
              <a:spcAft>
                <a:spcPct val="35000"/>
              </a:spcAft>
            </a:pPr>
            <a:r>
              <a:rPr lang="en-US" sz="2800" b="1" kern="1200" dirty="0"/>
              <a:t>Governance Issues</a:t>
            </a:r>
            <a:endParaRPr lang="en-PH" sz="2800" b="1" kern="1200" dirty="0"/>
          </a:p>
        </p:txBody>
      </p:sp>
      <p:sp>
        <p:nvSpPr>
          <p:cNvPr id="10" name="TextBox 9">
            <a:extLst>
              <a:ext uri="{FF2B5EF4-FFF2-40B4-BE49-F238E27FC236}">
                <a16:creationId xmlns:a16="http://schemas.microsoft.com/office/drawing/2014/main" id="{9EFE1F6D-7055-48F7-3FC0-3803C949962C}"/>
              </a:ext>
            </a:extLst>
          </p:cNvPr>
          <p:cNvSpPr txBox="1"/>
          <p:nvPr/>
        </p:nvSpPr>
        <p:spPr>
          <a:xfrm>
            <a:off x="1380227" y="1521478"/>
            <a:ext cx="7278743" cy="2092881"/>
          </a:xfrm>
          <a:prstGeom prst="rect">
            <a:avLst/>
          </a:prstGeom>
          <a:noFill/>
        </p:spPr>
        <p:txBody>
          <a:bodyPr wrap="square">
            <a:spAutoFit/>
          </a:bodyPr>
          <a:lstStyle/>
          <a:p>
            <a:pPr marL="357188" lvl="5" indent="-357188">
              <a:spcBef>
                <a:spcPts val="600"/>
              </a:spcBef>
              <a:spcAft>
                <a:spcPts val="600"/>
              </a:spcAft>
              <a:buFont typeface="Arial" panose="020B0604020202020204" pitchFamily="34" charset="0"/>
              <a:buChar char="•"/>
            </a:pPr>
            <a:r>
              <a:rPr lang="en-PH" sz="2000" dirty="0"/>
              <a:t>The full devolution policy has increased ownership and innovations on RPFP among LGUs, but these initiatives need to be broadened, sustained and mainstreamed</a:t>
            </a:r>
          </a:p>
          <a:p>
            <a:pPr marL="357188" lvl="5" indent="-357188">
              <a:spcBef>
                <a:spcPts val="600"/>
              </a:spcBef>
              <a:spcAft>
                <a:spcPts val="600"/>
              </a:spcAft>
              <a:buFont typeface="Arial" panose="020B0604020202020204" pitchFamily="34" charset="0"/>
              <a:buChar char="•"/>
            </a:pPr>
            <a:r>
              <a:rPr lang="en-PH" sz="2000" dirty="0"/>
              <a:t>Significant gaps in terms of investment and institution of comprehensive strategies for RPFP as manifestation of leadership commitment and support</a:t>
            </a:r>
          </a:p>
        </p:txBody>
      </p:sp>
      <p:grpSp>
        <p:nvGrpSpPr>
          <p:cNvPr id="4" name="Group 3">
            <a:extLst>
              <a:ext uri="{FF2B5EF4-FFF2-40B4-BE49-F238E27FC236}">
                <a16:creationId xmlns:a16="http://schemas.microsoft.com/office/drawing/2014/main" id="{B1FA53F3-3FED-2D45-64AC-EB5CD0AE49FD}"/>
              </a:ext>
            </a:extLst>
          </p:cNvPr>
          <p:cNvGrpSpPr/>
          <p:nvPr/>
        </p:nvGrpSpPr>
        <p:grpSpPr>
          <a:xfrm flipH="1">
            <a:off x="229162" y="616040"/>
            <a:ext cx="3484097" cy="648218"/>
            <a:chOff x="2263734" y="803175"/>
            <a:chExt cx="2685318" cy="1077218"/>
          </a:xfrm>
          <a:effectLst>
            <a:outerShdw blurRad="50800" dist="38100" dir="2700000" algn="tl" rotWithShape="0">
              <a:prstClr val="black">
                <a:alpha val="40000"/>
              </a:prstClr>
            </a:outerShdw>
          </a:effectLst>
        </p:grpSpPr>
        <p:sp>
          <p:nvSpPr>
            <p:cNvPr id="6" name="Rectangle: Rounded Corners 5">
              <a:extLst>
                <a:ext uri="{FF2B5EF4-FFF2-40B4-BE49-F238E27FC236}">
                  <a16:creationId xmlns:a16="http://schemas.microsoft.com/office/drawing/2014/main" id="{F30D917A-76DE-0CA0-E15D-8B230D775781}"/>
                </a:ext>
              </a:extLst>
            </p:cNvPr>
            <p:cNvSpPr/>
            <p:nvPr/>
          </p:nvSpPr>
          <p:spPr>
            <a:xfrm>
              <a:off x="2263734" y="803175"/>
              <a:ext cx="2685318" cy="1077218"/>
            </a:xfrm>
            <a:prstGeom prst="roundRect">
              <a:avLst>
                <a:gd name="adj" fmla="val 50000"/>
              </a:avLst>
            </a:prstGeom>
            <a:solidFill>
              <a:schemeClr val="accent1">
                <a:lumMod val="60000"/>
                <a:lumOff val="40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Oval 6">
              <a:extLst>
                <a:ext uri="{FF2B5EF4-FFF2-40B4-BE49-F238E27FC236}">
                  <a16:creationId xmlns:a16="http://schemas.microsoft.com/office/drawing/2014/main" id="{75F626B7-79A8-EB69-91AD-D33C934B5B86}"/>
                </a:ext>
              </a:extLst>
            </p:cNvPr>
            <p:cNvSpPr/>
            <p:nvPr/>
          </p:nvSpPr>
          <p:spPr>
            <a:xfrm>
              <a:off x="4290996" y="828220"/>
              <a:ext cx="508988" cy="991284"/>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 name="TextBox 7">
            <a:extLst>
              <a:ext uri="{FF2B5EF4-FFF2-40B4-BE49-F238E27FC236}">
                <a16:creationId xmlns:a16="http://schemas.microsoft.com/office/drawing/2014/main" id="{79A87C53-BB9D-1253-BF2F-A6E70A639496}"/>
              </a:ext>
            </a:extLst>
          </p:cNvPr>
          <p:cNvSpPr txBox="1"/>
          <p:nvPr/>
        </p:nvSpPr>
        <p:spPr>
          <a:xfrm>
            <a:off x="1082965" y="747487"/>
            <a:ext cx="2344048"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t>Leadership</a:t>
            </a:r>
            <a:endParaRPr lang="en-PH" sz="2800" b="1" kern="1200" dirty="0"/>
          </a:p>
        </p:txBody>
      </p:sp>
      <p:pic>
        <p:nvPicPr>
          <p:cNvPr id="12" name="Graphic 11" descr="Footprints with solid fill">
            <a:extLst>
              <a:ext uri="{FF2B5EF4-FFF2-40B4-BE49-F238E27FC236}">
                <a16:creationId xmlns:a16="http://schemas.microsoft.com/office/drawing/2014/main" id="{242DBB75-8823-7941-5460-3A805D29E2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411" y="665275"/>
            <a:ext cx="562343" cy="562343"/>
          </a:xfrm>
          <a:prstGeom prst="rect">
            <a:avLst/>
          </a:prstGeom>
        </p:spPr>
      </p:pic>
    </p:spTree>
    <p:extLst>
      <p:ext uri="{BB962C8B-B14F-4D97-AF65-F5344CB8AC3E}">
        <p14:creationId xmlns:p14="http://schemas.microsoft.com/office/powerpoint/2010/main" val="193536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
          <a:extLst>
            <a:ext uri="{FF2B5EF4-FFF2-40B4-BE49-F238E27FC236}">
              <a16:creationId xmlns:a16="http://schemas.microsoft.com/office/drawing/2014/main" id="{CA66BF74-653E-19EA-C569-A7349CDD1DEF}"/>
            </a:ext>
          </a:extLst>
        </p:cNvPr>
        <p:cNvGrpSpPr/>
        <p:nvPr/>
      </p:nvGrpSpPr>
      <p:grpSpPr>
        <a:xfrm>
          <a:off x="0" y="0"/>
          <a:ext cx="0" cy="0"/>
          <a:chOff x="0" y="0"/>
          <a:chExt cx="0" cy="0"/>
        </a:xfrm>
      </p:grpSpPr>
      <p:pic>
        <p:nvPicPr>
          <p:cNvPr id="13" name="Picture 12" descr="A group of people posing for a photo&#10;&#10;Description automatically generated">
            <a:extLst>
              <a:ext uri="{FF2B5EF4-FFF2-40B4-BE49-F238E27FC236}">
                <a16:creationId xmlns:a16="http://schemas.microsoft.com/office/drawing/2014/main" id="{8E0C674C-902B-1CEC-A936-868A08A8073A}"/>
              </a:ext>
            </a:extLst>
          </p:cNvPr>
          <p:cNvPicPr>
            <a:picLocks noChangeAspect="1"/>
          </p:cNvPicPr>
          <p:nvPr/>
        </p:nvPicPr>
        <p:blipFill>
          <a:blip r:embed="rId3"/>
          <a:stretch>
            <a:fillRect/>
          </a:stretch>
        </p:blipFill>
        <p:spPr>
          <a:xfrm>
            <a:off x="0" y="2822713"/>
            <a:ext cx="2961618" cy="2081952"/>
          </a:xfrm>
          <a:prstGeom prst="rect">
            <a:avLst/>
          </a:prstGeom>
        </p:spPr>
      </p:pic>
      <p:pic>
        <p:nvPicPr>
          <p:cNvPr id="11" name="Picture 10" descr="A group of people in colorful clothing&#10;&#10;Description automatically generated">
            <a:extLst>
              <a:ext uri="{FF2B5EF4-FFF2-40B4-BE49-F238E27FC236}">
                <a16:creationId xmlns:a16="http://schemas.microsoft.com/office/drawing/2014/main" id="{FFF022CF-E0BA-F260-AC7D-9DDF32824453}"/>
              </a:ext>
            </a:extLst>
          </p:cNvPr>
          <p:cNvPicPr>
            <a:picLocks noChangeAspect="1"/>
          </p:cNvPicPr>
          <p:nvPr/>
        </p:nvPicPr>
        <p:blipFill>
          <a:blip r:embed="rId4"/>
          <a:stretch>
            <a:fillRect/>
          </a:stretch>
        </p:blipFill>
        <p:spPr>
          <a:xfrm>
            <a:off x="2910177" y="2759053"/>
            <a:ext cx="2394058" cy="2209271"/>
          </a:xfrm>
          <a:prstGeom prst="rect">
            <a:avLst/>
          </a:prstGeom>
        </p:spPr>
      </p:pic>
      <p:pic>
        <p:nvPicPr>
          <p:cNvPr id="9" name="Picture 8" descr="A person sitting in a field&#10;&#10;Description automatically generated">
            <a:extLst>
              <a:ext uri="{FF2B5EF4-FFF2-40B4-BE49-F238E27FC236}">
                <a16:creationId xmlns:a16="http://schemas.microsoft.com/office/drawing/2014/main" id="{65B0F109-3648-FD24-ACE6-66690524BCAA}"/>
              </a:ext>
            </a:extLst>
          </p:cNvPr>
          <p:cNvPicPr>
            <a:picLocks noChangeAspect="1"/>
          </p:cNvPicPr>
          <p:nvPr/>
        </p:nvPicPr>
        <p:blipFill>
          <a:blip r:embed="rId5"/>
          <a:srcRect l="40453" r="8413"/>
          <a:stretch/>
        </p:blipFill>
        <p:spPr>
          <a:xfrm>
            <a:off x="2910177" y="539496"/>
            <a:ext cx="1963973" cy="2283217"/>
          </a:xfrm>
          <a:prstGeom prst="rect">
            <a:avLst/>
          </a:prstGeom>
        </p:spPr>
      </p:pic>
      <p:pic>
        <p:nvPicPr>
          <p:cNvPr id="7" name="Picture 6" descr="A person and person with children&#10;&#10;Description automatically generated">
            <a:extLst>
              <a:ext uri="{FF2B5EF4-FFF2-40B4-BE49-F238E27FC236}">
                <a16:creationId xmlns:a16="http://schemas.microsoft.com/office/drawing/2014/main" id="{BF473473-1E9E-74B6-EE7C-EA16C57E7A4E}"/>
              </a:ext>
            </a:extLst>
          </p:cNvPr>
          <p:cNvPicPr>
            <a:picLocks noChangeAspect="1"/>
          </p:cNvPicPr>
          <p:nvPr/>
        </p:nvPicPr>
        <p:blipFill>
          <a:blip r:embed="rId6"/>
          <a:srcRect l="27353" b="21303"/>
          <a:stretch/>
        </p:blipFill>
        <p:spPr>
          <a:xfrm>
            <a:off x="0" y="600255"/>
            <a:ext cx="2910177" cy="2222458"/>
          </a:xfrm>
          <a:prstGeom prst="rect">
            <a:avLst/>
          </a:prstGeom>
        </p:spPr>
      </p:pic>
      <p:sp>
        <p:nvSpPr>
          <p:cNvPr id="20" name="Freeform: Shape 19">
            <a:extLst>
              <a:ext uri="{FF2B5EF4-FFF2-40B4-BE49-F238E27FC236}">
                <a16:creationId xmlns:a16="http://schemas.microsoft.com/office/drawing/2014/main" id="{767959B7-B716-C886-17D3-60BCA32ACD63}"/>
              </a:ext>
            </a:extLst>
          </p:cNvPr>
          <p:cNvSpPr/>
          <p:nvPr/>
        </p:nvSpPr>
        <p:spPr>
          <a:xfrm>
            <a:off x="0" y="539496"/>
            <a:ext cx="9143999" cy="4370832"/>
          </a:xfrm>
          <a:custGeom>
            <a:avLst/>
            <a:gdLst>
              <a:gd name="connsiteX0" fmla="*/ 0 w 9143999"/>
              <a:gd name="connsiteY0" fmla="*/ 0 h 4370832"/>
              <a:gd name="connsiteX1" fmla="*/ 9143999 w 9143999"/>
              <a:gd name="connsiteY1" fmla="*/ 0 h 4370832"/>
              <a:gd name="connsiteX2" fmla="*/ 9143999 w 9143999"/>
              <a:gd name="connsiteY2" fmla="*/ 4370832 h 4370832"/>
              <a:gd name="connsiteX3" fmla="*/ 4901797 w 9143999"/>
              <a:gd name="connsiteY3" fmla="*/ 4370832 h 4370832"/>
              <a:gd name="connsiteX4" fmla="*/ 4872214 w 9143999"/>
              <a:gd name="connsiteY4" fmla="*/ 4355122 h 4370832"/>
              <a:gd name="connsiteX5" fmla="*/ 3457197 w 9143999"/>
              <a:gd name="connsiteY5" fmla="*/ 2508285 h 4370832"/>
              <a:gd name="connsiteX6" fmla="*/ 3435520 w 9143999"/>
              <a:gd name="connsiteY6" fmla="*/ 2237213 h 4370832"/>
              <a:gd name="connsiteX7" fmla="*/ 3457199 w 9143999"/>
              <a:gd name="connsiteY7" fmla="*/ 1966126 h 4370832"/>
              <a:gd name="connsiteX8" fmla="*/ 4872215 w 9143999"/>
              <a:gd name="connsiteY8" fmla="*/ 119289 h 4370832"/>
              <a:gd name="connsiteX9" fmla="*/ 4901798 w 9143999"/>
              <a:gd name="connsiteY9" fmla="*/ 103579 h 4370832"/>
              <a:gd name="connsiteX10" fmla="*/ 84675 w 9143999"/>
              <a:gd name="connsiteY10" fmla="*/ 103579 h 4370832"/>
              <a:gd name="connsiteX11" fmla="*/ 84675 w 9143999"/>
              <a:gd name="connsiteY11" fmla="*/ 2220415 h 4370832"/>
              <a:gd name="connsiteX12" fmla="*/ 3431378 w 9143999"/>
              <a:gd name="connsiteY12" fmla="*/ 2220415 h 4370832"/>
              <a:gd name="connsiteX13" fmla="*/ 3431378 w 9143999"/>
              <a:gd name="connsiteY13" fmla="*/ 2304288 h 4370832"/>
              <a:gd name="connsiteX14" fmla="*/ 84674 w 9143999"/>
              <a:gd name="connsiteY14" fmla="*/ 2304288 h 4370832"/>
              <a:gd name="connsiteX15" fmla="*/ 84674 w 9143999"/>
              <a:gd name="connsiteY15" fmla="*/ 4370832 h 4370832"/>
              <a:gd name="connsiteX16" fmla="*/ 0 w 9143999"/>
              <a:gd name="connsiteY16" fmla="*/ 4370832 h 437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3999" h="4370832">
                <a:moveTo>
                  <a:pt x="0" y="0"/>
                </a:moveTo>
                <a:lnTo>
                  <a:pt x="9143999" y="0"/>
                </a:lnTo>
                <a:lnTo>
                  <a:pt x="9143999" y="4370832"/>
                </a:lnTo>
                <a:lnTo>
                  <a:pt x="4901797" y="4370832"/>
                </a:lnTo>
                <a:lnTo>
                  <a:pt x="4872214" y="4355122"/>
                </a:lnTo>
                <a:cubicBezTo>
                  <a:pt x="4102254" y="3903866"/>
                  <a:pt x="3576584" y="3249906"/>
                  <a:pt x="3457197" y="2508285"/>
                </a:cubicBezTo>
                <a:lnTo>
                  <a:pt x="3435520" y="2237213"/>
                </a:lnTo>
                <a:lnTo>
                  <a:pt x="3457199" y="1966126"/>
                </a:lnTo>
                <a:cubicBezTo>
                  <a:pt x="3576585" y="1224505"/>
                  <a:pt x="4102255" y="570546"/>
                  <a:pt x="4872215" y="119289"/>
                </a:cubicBezTo>
                <a:lnTo>
                  <a:pt x="4901798" y="103579"/>
                </a:lnTo>
                <a:lnTo>
                  <a:pt x="84675" y="103579"/>
                </a:lnTo>
                <a:lnTo>
                  <a:pt x="84675" y="2220415"/>
                </a:lnTo>
                <a:lnTo>
                  <a:pt x="3431378" y="2220415"/>
                </a:lnTo>
                <a:lnTo>
                  <a:pt x="3431378" y="2304288"/>
                </a:lnTo>
                <a:lnTo>
                  <a:pt x="84674" y="2304288"/>
                </a:lnTo>
                <a:lnTo>
                  <a:pt x="84674" y="4370832"/>
                </a:lnTo>
                <a:lnTo>
                  <a:pt x="0" y="4370832"/>
                </a:lnTo>
                <a:close/>
              </a:path>
            </a:pathLst>
          </a:custGeom>
          <a:solidFill>
            <a:srgbClr val="FF33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 name="TextBox 3">
            <a:extLst>
              <a:ext uri="{FF2B5EF4-FFF2-40B4-BE49-F238E27FC236}">
                <a16:creationId xmlns:a16="http://schemas.microsoft.com/office/drawing/2014/main" id="{6A4AD255-F040-675F-91E5-4DEB18B87164}"/>
              </a:ext>
            </a:extLst>
          </p:cNvPr>
          <p:cNvSpPr txBox="1"/>
          <p:nvPr/>
        </p:nvSpPr>
        <p:spPr>
          <a:xfrm>
            <a:off x="4321932" y="2581408"/>
            <a:ext cx="4466659" cy="523220"/>
          </a:xfrm>
          <a:prstGeom prst="rect">
            <a:avLst/>
          </a:prstGeom>
          <a:noFill/>
        </p:spPr>
        <p:txBody>
          <a:bodyPr wrap="square" rtlCol="0">
            <a:spAutoFit/>
          </a:bodyPr>
          <a:lstStyle/>
          <a:p>
            <a:r>
              <a:rPr lang="en-PH" sz="2800" b="1" dirty="0">
                <a:solidFill>
                  <a:schemeClr val="bg1"/>
                </a:solidFill>
              </a:rPr>
              <a:t>RECOMMENDATIONS</a:t>
            </a:r>
          </a:p>
        </p:txBody>
      </p:sp>
      <p:sp>
        <p:nvSpPr>
          <p:cNvPr id="3" name="TextBox 2">
            <a:extLst>
              <a:ext uri="{FF2B5EF4-FFF2-40B4-BE49-F238E27FC236}">
                <a16:creationId xmlns:a16="http://schemas.microsoft.com/office/drawing/2014/main" id="{488282D1-DA3F-BF40-BE56-ED1F1541AA31}"/>
              </a:ext>
            </a:extLst>
          </p:cNvPr>
          <p:cNvSpPr txBox="1"/>
          <p:nvPr/>
        </p:nvSpPr>
        <p:spPr>
          <a:xfrm>
            <a:off x="6042683" y="59365"/>
            <a:ext cx="3255265" cy="480131"/>
          </a:xfrm>
          <a:prstGeom prst="rect">
            <a:avLst/>
          </a:prstGeom>
          <a:noFill/>
        </p:spPr>
        <p:txBody>
          <a:bodyPr wrap="square">
            <a:spAutoFit/>
          </a:bodyPr>
          <a:lstStyle/>
          <a:p>
            <a:pPr defTabSz="2033588">
              <a:lnSpc>
                <a:spcPct val="90000"/>
              </a:lnSpc>
              <a:spcBef>
                <a:spcPct val="0"/>
              </a:spcBef>
              <a:spcAft>
                <a:spcPct val="35000"/>
              </a:spcAft>
            </a:pPr>
            <a:r>
              <a:rPr lang="en-US" sz="2800" b="1" kern="1200" dirty="0"/>
              <a:t>Background</a:t>
            </a:r>
            <a:endParaRPr lang="en-PH" sz="2800" b="1" kern="1200" dirty="0"/>
          </a:p>
        </p:txBody>
      </p:sp>
    </p:spTree>
    <p:extLst>
      <p:ext uri="{BB962C8B-B14F-4D97-AF65-F5344CB8AC3E}">
        <p14:creationId xmlns:p14="http://schemas.microsoft.com/office/powerpoint/2010/main" val="276069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49EE20F-BFE3-4FB2-9C8E-234A8A866265}"/>
              </a:ext>
            </a:extLst>
          </p:cNvPr>
          <p:cNvGraphicFramePr/>
          <p:nvPr>
            <p:extLst>
              <p:ext uri="{D42A27DB-BD31-4B8C-83A1-F6EECF244321}">
                <p14:modId xmlns:p14="http://schemas.microsoft.com/office/powerpoint/2010/main" val="2837405345"/>
              </p:ext>
            </p:extLst>
          </p:nvPr>
        </p:nvGraphicFramePr>
        <p:xfrm>
          <a:off x="145502" y="567735"/>
          <a:ext cx="8655605" cy="80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559414A-D9A5-440A-4260-F053A6102338}"/>
              </a:ext>
            </a:extLst>
          </p:cNvPr>
          <p:cNvSpPr txBox="1"/>
          <p:nvPr/>
        </p:nvSpPr>
        <p:spPr>
          <a:xfrm>
            <a:off x="3892164" y="0"/>
            <a:ext cx="4572000" cy="523220"/>
          </a:xfrm>
          <a:prstGeom prst="rect">
            <a:avLst/>
          </a:prstGeom>
          <a:noFill/>
        </p:spPr>
        <p:txBody>
          <a:bodyPr wrap="square">
            <a:spAutoFit/>
          </a:bodyPr>
          <a:lstStyle/>
          <a:p>
            <a:pPr algn="r"/>
            <a:r>
              <a:rPr lang="en-US" sz="2800" b="1" dirty="0"/>
              <a:t>Recommendations</a:t>
            </a:r>
            <a:endParaRPr lang="en-PH" sz="2800" dirty="0"/>
          </a:p>
        </p:txBody>
      </p:sp>
      <p:sp>
        <p:nvSpPr>
          <p:cNvPr id="6" name="TextBox 5">
            <a:extLst>
              <a:ext uri="{FF2B5EF4-FFF2-40B4-BE49-F238E27FC236}">
                <a16:creationId xmlns:a16="http://schemas.microsoft.com/office/drawing/2014/main" id="{BA58FE50-562B-340B-AB94-C11BFD36AB0B}"/>
              </a:ext>
            </a:extLst>
          </p:cNvPr>
          <p:cNvSpPr txBox="1"/>
          <p:nvPr/>
        </p:nvSpPr>
        <p:spPr>
          <a:xfrm>
            <a:off x="614933" y="708852"/>
            <a:ext cx="7716741" cy="317009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PH" sz="2000" dirty="0"/>
              <a:t>Strengthen national and regional coordinative and collaborative mechanisms to address the multidimensional components of family planning and reproductive health (e.g., NIT/RIT)</a:t>
            </a:r>
          </a:p>
          <a:p>
            <a:pPr marL="541338" lvl="1" indent="-271463">
              <a:spcBef>
                <a:spcPts val="600"/>
              </a:spcBef>
              <a:spcAft>
                <a:spcPts val="600"/>
              </a:spcAft>
              <a:buFont typeface="Arial" panose="020B0604020202020204" pitchFamily="34" charset="0"/>
              <a:buChar char="•"/>
            </a:pPr>
            <a:r>
              <a:rPr lang="en-PH" sz="2000" dirty="0"/>
              <a:t>Improve vertical (national and local) and horizontal (among various stakeholders) collaboration</a:t>
            </a:r>
          </a:p>
          <a:p>
            <a:pPr marL="269875" indent="-269875">
              <a:spcBef>
                <a:spcPts val="600"/>
              </a:spcBef>
              <a:spcAft>
                <a:spcPts val="600"/>
              </a:spcAft>
              <a:buFont typeface="Arial" panose="020B0604020202020204" pitchFamily="34" charset="0"/>
              <a:buChar char="•"/>
            </a:pPr>
            <a:r>
              <a:rPr lang="en-PH" sz="2000" dirty="0"/>
              <a:t>Intensify institutional capacity development to enable LGUs to plan, allot resources, implement, monitor, and assess their local POPDEV and FP programs (along the pillars of capacity development) pursuant to full the devolution policy</a:t>
            </a:r>
          </a:p>
        </p:txBody>
      </p:sp>
    </p:spTree>
    <p:extLst>
      <p:ext uri="{BB962C8B-B14F-4D97-AF65-F5344CB8AC3E}">
        <p14:creationId xmlns:p14="http://schemas.microsoft.com/office/powerpoint/2010/main" val="42652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
          <a:extLst>
            <a:ext uri="{FF2B5EF4-FFF2-40B4-BE49-F238E27FC236}">
              <a16:creationId xmlns:a16="http://schemas.microsoft.com/office/drawing/2014/main" id="{09A8E581-5CC0-5E28-0926-C1EA667AA9C3}"/>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44DDA09-BEA4-83B7-D37F-ABA587474039}"/>
              </a:ext>
            </a:extLst>
          </p:cNvPr>
          <p:cNvGraphicFramePr/>
          <p:nvPr/>
        </p:nvGraphicFramePr>
        <p:xfrm>
          <a:off x="145502" y="567735"/>
          <a:ext cx="8655605" cy="80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D22DD5C-F2B1-E365-8C9D-C58FA5A5AD1C}"/>
              </a:ext>
            </a:extLst>
          </p:cNvPr>
          <p:cNvSpPr txBox="1"/>
          <p:nvPr/>
        </p:nvSpPr>
        <p:spPr>
          <a:xfrm>
            <a:off x="3892164" y="0"/>
            <a:ext cx="4572000" cy="523220"/>
          </a:xfrm>
          <a:prstGeom prst="rect">
            <a:avLst/>
          </a:prstGeom>
          <a:noFill/>
        </p:spPr>
        <p:txBody>
          <a:bodyPr wrap="square">
            <a:spAutoFit/>
          </a:bodyPr>
          <a:lstStyle/>
          <a:p>
            <a:pPr algn="r"/>
            <a:r>
              <a:rPr lang="en-US" sz="2800" b="1" dirty="0"/>
              <a:t>Recommendations</a:t>
            </a:r>
            <a:endParaRPr lang="en-PH" sz="2800" dirty="0"/>
          </a:p>
        </p:txBody>
      </p:sp>
      <p:sp>
        <p:nvSpPr>
          <p:cNvPr id="6" name="TextBox 5">
            <a:extLst>
              <a:ext uri="{FF2B5EF4-FFF2-40B4-BE49-F238E27FC236}">
                <a16:creationId xmlns:a16="http://schemas.microsoft.com/office/drawing/2014/main" id="{6A88A8F2-1DBA-4713-40C1-DB28380AC467}"/>
              </a:ext>
            </a:extLst>
          </p:cNvPr>
          <p:cNvSpPr txBox="1"/>
          <p:nvPr/>
        </p:nvSpPr>
        <p:spPr>
          <a:xfrm>
            <a:off x="614933" y="708852"/>
            <a:ext cx="7716741" cy="393954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PH" sz="2000" dirty="0"/>
              <a:t>Address gaps in the competencies and availability of modern FP services particularly for permanent and long-acting methods</a:t>
            </a:r>
          </a:p>
          <a:p>
            <a:pPr marL="285750" indent="-285750">
              <a:spcBef>
                <a:spcPts val="600"/>
              </a:spcBef>
              <a:spcAft>
                <a:spcPts val="600"/>
              </a:spcAft>
              <a:buFont typeface="Arial" panose="020B0604020202020204" pitchFamily="34" charset="0"/>
              <a:buChar char="•"/>
            </a:pPr>
            <a:r>
              <a:rPr lang="en-PH" sz="2000" dirty="0"/>
              <a:t>Establish a functional and useful data and information system for RPFP and SRH</a:t>
            </a:r>
          </a:p>
          <a:p>
            <a:pPr marL="285750" indent="-285750">
              <a:spcBef>
                <a:spcPts val="600"/>
              </a:spcBef>
              <a:spcAft>
                <a:spcPts val="600"/>
              </a:spcAft>
              <a:buFont typeface="Arial" panose="020B0604020202020204" pitchFamily="34" charset="0"/>
              <a:buChar char="•"/>
            </a:pPr>
            <a:r>
              <a:rPr lang="en-PH" sz="2000" dirty="0"/>
              <a:t>Expand institutional partnership for RPFP including CSOs, private institutions, and the academe</a:t>
            </a:r>
          </a:p>
          <a:p>
            <a:pPr marL="285750" indent="-285750">
              <a:spcBef>
                <a:spcPts val="600"/>
              </a:spcBef>
              <a:spcAft>
                <a:spcPts val="600"/>
              </a:spcAft>
              <a:buFont typeface="Arial" panose="020B0604020202020204" pitchFamily="34" charset="0"/>
              <a:buChar char="•"/>
            </a:pPr>
            <a:r>
              <a:rPr lang="en-PH" sz="2000" dirty="0"/>
              <a:t>Improve policy environment for the program by pursuing the following policy agenda:</a:t>
            </a:r>
          </a:p>
          <a:p>
            <a:pPr marL="541338" lvl="1" indent="-271463">
              <a:spcBef>
                <a:spcPts val="600"/>
              </a:spcBef>
              <a:spcAft>
                <a:spcPts val="600"/>
              </a:spcAft>
              <a:buFont typeface="Arial" panose="020B0604020202020204" pitchFamily="34" charset="0"/>
              <a:buChar char="•"/>
            </a:pPr>
            <a:r>
              <a:rPr lang="en-PH" sz="2000" dirty="0"/>
              <a:t>Prevention of adolescent pregnancy</a:t>
            </a:r>
          </a:p>
          <a:p>
            <a:pPr marL="541338" lvl="1" indent="-271463">
              <a:spcBef>
                <a:spcPts val="600"/>
              </a:spcBef>
              <a:spcAft>
                <a:spcPts val="600"/>
              </a:spcAft>
              <a:buFont typeface="Arial" panose="020B0604020202020204" pitchFamily="34" charset="0"/>
              <a:buChar char="•"/>
            </a:pPr>
            <a:r>
              <a:rPr lang="en-PH" sz="2000" dirty="0"/>
              <a:t>Mandatory establishment of local population offices</a:t>
            </a:r>
          </a:p>
        </p:txBody>
      </p:sp>
    </p:spTree>
    <p:extLst>
      <p:ext uri="{BB962C8B-B14F-4D97-AF65-F5344CB8AC3E}">
        <p14:creationId xmlns:p14="http://schemas.microsoft.com/office/powerpoint/2010/main" val="56618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7" name="Picture 6">
            <a:extLst>
              <a:ext uri="{FF2B5EF4-FFF2-40B4-BE49-F238E27FC236}">
                <a16:creationId xmlns:a16="http://schemas.microsoft.com/office/drawing/2014/main" id="{1CF23D97-65C8-6E77-D1D9-B30C3FE853D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31990" b="37824"/>
          <a:stretch/>
        </p:blipFill>
        <p:spPr>
          <a:xfrm>
            <a:off x="5046608" y="3486150"/>
            <a:ext cx="3906892" cy="1104900"/>
          </a:xfrm>
          <a:prstGeom prst="rect">
            <a:avLst/>
          </a:prstGeom>
          <a:ln>
            <a:noFill/>
          </a:ln>
          <a:effectLst>
            <a:outerShdw blurRad="292100" dist="139700" dir="2700000" algn="tl" rotWithShape="0">
              <a:srgbClr val="333333">
                <a:alpha val="65000"/>
              </a:srgbClr>
            </a:outerShdw>
          </a:effectLst>
        </p:spPr>
      </p:pic>
      <p:sp>
        <p:nvSpPr>
          <p:cNvPr id="6" name="Freeform: Shape 5">
            <a:extLst>
              <a:ext uri="{FF2B5EF4-FFF2-40B4-BE49-F238E27FC236}">
                <a16:creationId xmlns:a16="http://schemas.microsoft.com/office/drawing/2014/main" id="{1E8A32DE-5CB1-B7E5-34EB-81B421C8E0AD}"/>
              </a:ext>
            </a:extLst>
          </p:cNvPr>
          <p:cNvSpPr/>
          <p:nvPr/>
        </p:nvSpPr>
        <p:spPr>
          <a:xfrm>
            <a:off x="0" y="552450"/>
            <a:ext cx="9144000" cy="4305300"/>
          </a:xfrm>
          <a:custGeom>
            <a:avLst/>
            <a:gdLst/>
            <a:ahLst/>
            <a:cxnLst/>
            <a:rect l="l" t="t" r="r" b="b"/>
            <a:pathLst>
              <a:path w="12192000" h="5740400">
                <a:moveTo>
                  <a:pt x="9122823" y="4889672"/>
                </a:moveTo>
                <a:lnTo>
                  <a:pt x="9122823" y="5080239"/>
                </a:lnTo>
                <a:lnTo>
                  <a:pt x="9485011" y="5080239"/>
                </a:lnTo>
                <a:lnTo>
                  <a:pt x="9485011" y="4889672"/>
                </a:lnTo>
                <a:close/>
                <a:moveTo>
                  <a:pt x="11526200" y="4685733"/>
                </a:moveTo>
                <a:lnTo>
                  <a:pt x="11528428" y="4685733"/>
                </a:lnTo>
                <a:lnTo>
                  <a:pt x="11601980" y="4910846"/>
                </a:lnTo>
                <a:lnTo>
                  <a:pt x="11450418" y="4910846"/>
                </a:lnTo>
                <a:close/>
                <a:moveTo>
                  <a:pt x="8564239" y="4638927"/>
                </a:moveTo>
                <a:lnTo>
                  <a:pt x="8625532" y="4638927"/>
                </a:lnTo>
                <a:cubicBezTo>
                  <a:pt x="8686454" y="4638927"/>
                  <a:pt x="8732888" y="4657501"/>
                  <a:pt x="8764835" y="4694648"/>
                </a:cubicBezTo>
                <a:cubicBezTo>
                  <a:pt x="8796782" y="4731796"/>
                  <a:pt x="8812756" y="4793460"/>
                  <a:pt x="8812756" y="4879643"/>
                </a:cubicBezTo>
                <a:cubicBezTo>
                  <a:pt x="8812756" y="4959138"/>
                  <a:pt x="8796782" y="5018017"/>
                  <a:pt x="8764835" y="5056279"/>
                </a:cubicBezTo>
                <a:cubicBezTo>
                  <a:pt x="8732888" y="5094541"/>
                  <a:pt x="8684968" y="5113672"/>
                  <a:pt x="8621074" y="5113672"/>
                </a:cubicBezTo>
                <a:lnTo>
                  <a:pt x="8564239" y="5113672"/>
                </a:lnTo>
                <a:close/>
                <a:moveTo>
                  <a:pt x="9846770" y="4626668"/>
                </a:moveTo>
                <a:lnTo>
                  <a:pt x="9905835" y="4626668"/>
                </a:lnTo>
                <a:cubicBezTo>
                  <a:pt x="9937782" y="4626668"/>
                  <a:pt x="9962114" y="4634098"/>
                  <a:pt x="9978830" y="4648957"/>
                </a:cubicBezTo>
                <a:cubicBezTo>
                  <a:pt x="9995546" y="4663816"/>
                  <a:pt x="10003904" y="4688333"/>
                  <a:pt x="10003904" y="4722509"/>
                </a:cubicBezTo>
                <a:cubicBezTo>
                  <a:pt x="10003904" y="4758913"/>
                  <a:pt x="9994617" y="4783431"/>
                  <a:pt x="9976044" y="4796061"/>
                </a:cubicBezTo>
                <a:cubicBezTo>
                  <a:pt x="9957470" y="4808691"/>
                  <a:pt x="9933696" y="4815006"/>
                  <a:pt x="9904720" y="4815006"/>
                </a:cubicBezTo>
                <a:lnTo>
                  <a:pt x="9846770" y="4815006"/>
                </a:lnTo>
                <a:close/>
                <a:moveTo>
                  <a:pt x="7836996" y="4626668"/>
                </a:moveTo>
                <a:lnTo>
                  <a:pt x="7896060" y="4626668"/>
                </a:lnTo>
                <a:cubicBezTo>
                  <a:pt x="7928007" y="4626668"/>
                  <a:pt x="7952339" y="4634098"/>
                  <a:pt x="7969055" y="4648957"/>
                </a:cubicBezTo>
                <a:cubicBezTo>
                  <a:pt x="7985771" y="4663816"/>
                  <a:pt x="7994129" y="4688333"/>
                  <a:pt x="7994129" y="4722509"/>
                </a:cubicBezTo>
                <a:cubicBezTo>
                  <a:pt x="7994129" y="4758913"/>
                  <a:pt x="7984843" y="4783431"/>
                  <a:pt x="7966269" y="4796061"/>
                </a:cubicBezTo>
                <a:cubicBezTo>
                  <a:pt x="7947695" y="4808691"/>
                  <a:pt x="7923921" y="4815006"/>
                  <a:pt x="7894946" y="4815006"/>
                </a:cubicBezTo>
                <a:lnTo>
                  <a:pt x="7836996" y="4815006"/>
                </a:lnTo>
                <a:close/>
                <a:moveTo>
                  <a:pt x="7113096" y="4626668"/>
                </a:moveTo>
                <a:lnTo>
                  <a:pt x="7172160" y="4626668"/>
                </a:lnTo>
                <a:cubicBezTo>
                  <a:pt x="7204107" y="4626668"/>
                  <a:pt x="7228439" y="4634098"/>
                  <a:pt x="7245155" y="4648957"/>
                </a:cubicBezTo>
                <a:cubicBezTo>
                  <a:pt x="7261871" y="4663816"/>
                  <a:pt x="7270230" y="4688333"/>
                  <a:pt x="7270230" y="4722509"/>
                </a:cubicBezTo>
                <a:cubicBezTo>
                  <a:pt x="7270230" y="4758913"/>
                  <a:pt x="7260943" y="4783431"/>
                  <a:pt x="7242369" y="4796061"/>
                </a:cubicBezTo>
                <a:cubicBezTo>
                  <a:pt x="7223795" y="4808691"/>
                  <a:pt x="7200021" y="4815006"/>
                  <a:pt x="7171046" y="4815006"/>
                </a:cubicBezTo>
                <a:lnTo>
                  <a:pt x="7113096" y="4815006"/>
                </a:lnTo>
                <a:close/>
                <a:moveTo>
                  <a:pt x="10691028" y="4613295"/>
                </a:moveTo>
                <a:cubicBezTo>
                  <a:pt x="10803214" y="4613295"/>
                  <a:pt x="10859306" y="4697248"/>
                  <a:pt x="10859306" y="4865155"/>
                </a:cubicBezTo>
                <a:cubicBezTo>
                  <a:pt x="10859306" y="4956538"/>
                  <a:pt x="10845934" y="5024704"/>
                  <a:pt x="10819187" y="5069652"/>
                </a:cubicBezTo>
                <a:cubicBezTo>
                  <a:pt x="10792441" y="5114601"/>
                  <a:pt x="10749350" y="5137075"/>
                  <a:pt x="10689914" y="5137075"/>
                </a:cubicBezTo>
                <a:cubicBezTo>
                  <a:pt x="10632706" y="5137075"/>
                  <a:pt x="10589616" y="5115529"/>
                  <a:pt x="10560641" y="5072438"/>
                </a:cubicBezTo>
                <a:cubicBezTo>
                  <a:pt x="10531666" y="5029347"/>
                  <a:pt x="10517178" y="4965453"/>
                  <a:pt x="10517178" y="4880757"/>
                </a:cubicBezTo>
                <a:cubicBezTo>
                  <a:pt x="10517178" y="4796061"/>
                  <a:pt x="10532037" y="4730310"/>
                  <a:pt x="10561755" y="4683504"/>
                </a:cubicBezTo>
                <a:cubicBezTo>
                  <a:pt x="10591473" y="4636698"/>
                  <a:pt x="10634564" y="4613295"/>
                  <a:pt x="10691028" y="4613295"/>
                </a:cubicBezTo>
                <a:close/>
                <a:moveTo>
                  <a:pt x="9561478" y="4485136"/>
                </a:moveTo>
                <a:lnTo>
                  <a:pt x="9561478" y="4611066"/>
                </a:lnTo>
                <a:lnTo>
                  <a:pt x="9588224" y="4611066"/>
                </a:lnTo>
                <a:cubicBezTo>
                  <a:pt x="9608284" y="4611066"/>
                  <a:pt x="9621285" y="4614224"/>
                  <a:pt x="9627229" y="4620539"/>
                </a:cubicBezTo>
                <a:cubicBezTo>
                  <a:pt x="9633172" y="4626854"/>
                  <a:pt x="9636144" y="4638927"/>
                  <a:pt x="9636144" y="4656758"/>
                </a:cubicBezTo>
                <a:lnTo>
                  <a:pt x="9636144" y="5095841"/>
                </a:lnTo>
                <a:cubicBezTo>
                  <a:pt x="9636144" y="5111443"/>
                  <a:pt x="9633172" y="5122402"/>
                  <a:pt x="9627229" y="5128717"/>
                </a:cubicBezTo>
                <a:cubicBezTo>
                  <a:pt x="9621285" y="5135032"/>
                  <a:pt x="9609398" y="5138189"/>
                  <a:pt x="9591567" y="5138189"/>
                </a:cubicBezTo>
                <a:lnTo>
                  <a:pt x="9561478" y="5138189"/>
                </a:lnTo>
                <a:lnTo>
                  <a:pt x="9561478" y="5264119"/>
                </a:lnTo>
                <a:lnTo>
                  <a:pt x="9931467" y="5264119"/>
                </a:lnTo>
                <a:lnTo>
                  <a:pt x="9931467" y="5138189"/>
                </a:lnTo>
                <a:lnTo>
                  <a:pt x="9904720" y="5138189"/>
                </a:lnTo>
                <a:cubicBezTo>
                  <a:pt x="9881689" y="5138189"/>
                  <a:pt x="9866273" y="5135960"/>
                  <a:pt x="9858472" y="5131503"/>
                </a:cubicBezTo>
                <a:cubicBezTo>
                  <a:pt x="9850671" y="5127045"/>
                  <a:pt x="9846770" y="5115901"/>
                  <a:pt x="9846770" y="5098070"/>
                </a:cubicBezTo>
                <a:lnTo>
                  <a:pt x="9846770" y="4956538"/>
                </a:lnTo>
                <a:lnTo>
                  <a:pt x="9957098" y="4956538"/>
                </a:lnTo>
                <a:cubicBezTo>
                  <a:pt x="10019506" y="4956538"/>
                  <a:pt x="10069284" y="4943908"/>
                  <a:pt x="10106432" y="4918647"/>
                </a:cubicBezTo>
                <a:cubicBezTo>
                  <a:pt x="10143579" y="4893387"/>
                  <a:pt x="10169396" y="4862926"/>
                  <a:pt x="10183884" y="4827265"/>
                </a:cubicBezTo>
                <a:cubicBezTo>
                  <a:pt x="10198372" y="4791603"/>
                  <a:pt x="10205615" y="4755570"/>
                  <a:pt x="10205615" y="4719165"/>
                </a:cubicBezTo>
                <a:cubicBezTo>
                  <a:pt x="10205615" y="4563146"/>
                  <a:pt x="10113490" y="4485136"/>
                  <a:pt x="9929238" y="4485136"/>
                </a:cubicBezTo>
                <a:close/>
                <a:moveTo>
                  <a:pt x="8278946" y="4485136"/>
                </a:moveTo>
                <a:lnTo>
                  <a:pt x="8278946" y="4611066"/>
                </a:lnTo>
                <a:lnTo>
                  <a:pt x="8295662" y="4611066"/>
                </a:lnTo>
                <a:cubicBezTo>
                  <a:pt x="8319437" y="4611066"/>
                  <a:pt x="8335039" y="4613666"/>
                  <a:pt x="8342468" y="4618867"/>
                </a:cubicBezTo>
                <a:cubicBezTo>
                  <a:pt x="8349898" y="4624068"/>
                  <a:pt x="8353612" y="4636327"/>
                  <a:pt x="8353612" y="4655643"/>
                </a:cubicBezTo>
                <a:lnTo>
                  <a:pt x="8353612" y="5094727"/>
                </a:lnTo>
                <a:cubicBezTo>
                  <a:pt x="8353612" y="5108100"/>
                  <a:pt x="8351941" y="5117758"/>
                  <a:pt x="8348598" y="5123702"/>
                </a:cubicBezTo>
                <a:cubicBezTo>
                  <a:pt x="8345254" y="5129645"/>
                  <a:pt x="8339311" y="5133546"/>
                  <a:pt x="8330767" y="5135403"/>
                </a:cubicBezTo>
                <a:cubicBezTo>
                  <a:pt x="8322223" y="5137260"/>
                  <a:pt x="8308293" y="5138189"/>
                  <a:pt x="8288976" y="5138189"/>
                </a:cubicBezTo>
                <a:lnTo>
                  <a:pt x="8278946" y="5138189"/>
                </a:lnTo>
                <a:lnTo>
                  <a:pt x="8278946" y="5264119"/>
                </a:lnTo>
                <a:lnTo>
                  <a:pt x="8680139" y="5264119"/>
                </a:lnTo>
                <a:cubicBezTo>
                  <a:pt x="8790838" y="5264119"/>
                  <a:pt x="8878878" y="5228829"/>
                  <a:pt x="8944258" y="5158249"/>
                </a:cubicBezTo>
                <a:cubicBezTo>
                  <a:pt x="8976204" y="5123330"/>
                  <a:pt x="9000536" y="5081168"/>
                  <a:pt x="9017252" y="5031762"/>
                </a:cubicBezTo>
                <a:cubicBezTo>
                  <a:pt x="9033969" y="4982355"/>
                  <a:pt x="9042327" y="4929049"/>
                  <a:pt x="9042327" y="4871842"/>
                </a:cubicBezTo>
                <a:cubicBezTo>
                  <a:pt x="9042327" y="4812406"/>
                  <a:pt x="9034526" y="4760028"/>
                  <a:pt x="9018924" y="4714708"/>
                </a:cubicBezTo>
                <a:cubicBezTo>
                  <a:pt x="9003322" y="4669388"/>
                  <a:pt x="8979919" y="4628897"/>
                  <a:pt x="8948715" y="4593235"/>
                </a:cubicBezTo>
                <a:cubicBezTo>
                  <a:pt x="8916768" y="4556831"/>
                  <a:pt x="8877392" y="4529713"/>
                  <a:pt x="8830586" y="4511882"/>
                </a:cubicBezTo>
                <a:cubicBezTo>
                  <a:pt x="8783780" y="4494052"/>
                  <a:pt x="8725830" y="4485136"/>
                  <a:pt x="8656736" y="4485136"/>
                </a:cubicBezTo>
                <a:close/>
                <a:moveTo>
                  <a:pt x="7551703" y="4485136"/>
                </a:moveTo>
                <a:lnTo>
                  <a:pt x="7551703" y="4611066"/>
                </a:lnTo>
                <a:lnTo>
                  <a:pt x="7578449" y="4611066"/>
                </a:lnTo>
                <a:cubicBezTo>
                  <a:pt x="7598509" y="4611066"/>
                  <a:pt x="7611510" y="4614224"/>
                  <a:pt x="7617454" y="4620539"/>
                </a:cubicBezTo>
                <a:cubicBezTo>
                  <a:pt x="7623398" y="4626854"/>
                  <a:pt x="7626369" y="4638927"/>
                  <a:pt x="7626369" y="4656758"/>
                </a:cubicBezTo>
                <a:lnTo>
                  <a:pt x="7626369" y="5095841"/>
                </a:lnTo>
                <a:cubicBezTo>
                  <a:pt x="7626369" y="5111443"/>
                  <a:pt x="7623398" y="5122402"/>
                  <a:pt x="7617454" y="5128717"/>
                </a:cubicBezTo>
                <a:cubicBezTo>
                  <a:pt x="7611510" y="5135032"/>
                  <a:pt x="7599623" y="5138189"/>
                  <a:pt x="7581792" y="5138189"/>
                </a:cubicBezTo>
                <a:lnTo>
                  <a:pt x="7551703" y="5138189"/>
                </a:lnTo>
                <a:lnTo>
                  <a:pt x="7551703" y="5264119"/>
                </a:lnTo>
                <a:lnTo>
                  <a:pt x="7921692" y="5264119"/>
                </a:lnTo>
                <a:lnTo>
                  <a:pt x="7921692" y="5138189"/>
                </a:lnTo>
                <a:lnTo>
                  <a:pt x="7894946" y="5138189"/>
                </a:lnTo>
                <a:cubicBezTo>
                  <a:pt x="7871914" y="5138189"/>
                  <a:pt x="7856498" y="5135960"/>
                  <a:pt x="7848697" y="5131503"/>
                </a:cubicBezTo>
                <a:cubicBezTo>
                  <a:pt x="7840896" y="5127045"/>
                  <a:pt x="7836996" y="5115901"/>
                  <a:pt x="7836996" y="5098070"/>
                </a:cubicBezTo>
                <a:lnTo>
                  <a:pt x="7836996" y="4956538"/>
                </a:lnTo>
                <a:lnTo>
                  <a:pt x="7947324" y="4956538"/>
                </a:lnTo>
                <a:cubicBezTo>
                  <a:pt x="8009731" y="4956538"/>
                  <a:pt x="8059509" y="4943908"/>
                  <a:pt x="8096657" y="4918647"/>
                </a:cubicBezTo>
                <a:cubicBezTo>
                  <a:pt x="8133804" y="4893387"/>
                  <a:pt x="8159622" y="4862926"/>
                  <a:pt x="8174109" y="4827265"/>
                </a:cubicBezTo>
                <a:cubicBezTo>
                  <a:pt x="8188597" y="4791603"/>
                  <a:pt x="8195840" y="4755570"/>
                  <a:pt x="8195840" y="4719165"/>
                </a:cubicBezTo>
                <a:cubicBezTo>
                  <a:pt x="8195840" y="4563146"/>
                  <a:pt x="8103715" y="4485136"/>
                  <a:pt x="7919463" y="4485136"/>
                </a:cubicBezTo>
                <a:close/>
                <a:moveTo>
                  <a:pt x="6827803" y="4485136"/>
                </a:moveTo>
                <a:lnTo>
                  <a:pt x="6827803" y="4611066"/>
                </a:lnTo>
                <a:lnTo>
                  <a:pt x="6854549" y="4611066"/>
                </a:lnTo>
                <a:cubicBezTo>
                  <a:pt x="6874609" y="4611066"/>
                  <a:pt x="6887610" y="4614224"/>
                  <a:pt x="6893554" y="4620539"/>
                </a:cubicBezTo>
                <a:cubicBezTo>
                  <a:pt x="6899498" y="4626854"/>
                  <a:pt x="6902469" y="4638927"/>
                  <a:pt x="6902469" y="4656758"/>
                </a:cubicBezTo>
                <a:lnTo>
                  <a:pt x="6902469" y="5095841"/>
                </a:lnTo>
                <a:cubicBezTo>
                  <a:pt x="6902469" y="5111443"/>
                  <a:pt x="6899498" y="5122402"/>
                  <a:pt x="6893554" y="5128717"/>
                </a:cubicBezTo>
                <a:cubicBezTo>
                  <a:pt x="6887610" y="5135032"/>
                  <a:pt x="6875723" y="5138189"/>
                  <a:pt x="6857892" y="5138189"/>
                </a:cubicBezTo>
                <a:lnTo>
                  <a:pt x="6827803" y="5138189"/>
                </a:lnTo>
                <a:lnTo>
                  <a:pt x="6827803" y="5264119"/>
                </a:lnTo>
                <a:lnTo>
                  <a:pt x="7197792" y="5264119"/>
                </a:lnTo>
                <a:lnTo>
                  <a:pt x="7197792" y="5138189"/>
                </a:lnTo>
                <a:lnTo>
                  <a:pt x="7171046" y="5138189"/>
                </a:lnTo>
                <a:cubicBezTo>
                  <a:pt x="7148014" y="5138189"/>
                  <a:pt x="7132598" y="5135960"/>
                  <a:pt x="7124797" y="5131503"/>
                </a:cubicBezTo>
                <a:cubicBezTo>
                  <a:pt x="7116996" y="5127045"/>
                  <a:pt x="7113096" y="5115901"/>
                  <a:pt x="7113096" y="5098070"/>
                </a:cubicBezTo>
                <a:lnTo>
                  <a:pt x="7113096" y="4956538"/>
                </a:lnTo>
                <a:lnTo>
                  <a:pt x="7223424" y="4956538"/>
                </a:lnTo>
                <a:cubicBezTo>
                  <a:pt x="7285832" y="4956538"/>
                  <a:pt x="7335609" y="4943908"/>
                  <a:pt x="7372757" y="4918647"/>
                </a:cubicBezTo>
                <a:cubicBezTo>
                  <a:pt x="7409904" y="4893387"/>
                  <a:pt x="7435722" y="4862926"/>
                  <a:pt x="7450209" y="4827265"/>
                </a:cubicBezTo>
                <a:cubicBezTo>
                  <a:pt x="7464697" y="4791603"/>
                  <a:pt x="7471940" y="4755570"/>
                  <a:pt x="7471940" y="4719165"/>
                </a:cubicBezTo>
                <a:cubicBezTo>
                  <a:pt x="7471940" y="4563146"/>
                  <a:pt x="7379815" y="4485136"/>
                  <a:pt x="7195563" y="4485136"/>
                </a:cubicBezTo>
                <a:close/>
                <a:moveTo>
                  <a:pt x="11433702" y="4476221"/>
                </a:moveTo>
                <a:lnTo>
                  <a:pt x="11227534" y="5073553"/>
                </a:lnTo>
                <a:cubicBezTo>
                  <a:pt x="11220847" y="5093612"/>
                  <a:pt x="11214904" y="5107728"/>
                  <a:pt x="11209702" y="5115901"/>
                </a:cubicBezTo>
                <a:cubicBezTo>
                  <a:pt x="11204502" y="5124073"/>
                  <a:pt x="11197816" y="5129831"/>
                  <a:pt x="11189643" y="5133174"/>
                </a:cubicBezTo>
                <a:cubicBezTo>
                  <a:pt x="11181470" y="5136518"/>
                  <a:pt x="11169212" y="5138189"/>
                  <a:pt x="11152867" y="5138189"/>
                </a:cubicBezTo>
                <a:lnTo>
                  <a:pt x="11146180" y="5138189"/>
                </a:lnTo>
                <a:lnTo>
                  <a:pt x="11146180" y="5264119"/>
                </a:lnTo>
                <a:lnTo>
                  <a:pt x="11457105" y="5264119"/>
                </a:lnTo>
                <a:lnTo>
                  <a:pt x="11457105" y="5138189"/>
                </a:lnTo>
                <a:cubicBezTo>
                  <a:pt x="11440017" y="5138189"/>
                  <a:pt x="11427201" y="5136332"/>
                  <a:pt x="11418657" y="5132617"/>
                </a:cubicBezTo>
                <a:cubicBezTo>
                  <a:pt x="11410114" y="5128902"/>
                  <a:pt x="11405842" y="5122587"/>
                  <a:pt x="11405842" y="5113672"/>
                </a:cubicBezTo>
                <a:cubicBezTo>
                  <a:pt x="11405842" y="5104013"/>
                  <a:pt x="11408256" y="5092498"/>
                  <a:pt x="11413085" y="5079125"/>
                </a:cubicBezTo>
                <a:cubicBezTo>
                  <a:pt x="11417914" y="5065752"/>
                  <a:pt x="11420700" y="5057579"/>
                  <a:pt x="11421444" y="5054607"/>
                </a:cubicBezTo>
                <a:lnTo>
                  <a:pt x="11628726" y="5054607"/>
                </a:lnTo>
                <a:cubicBezTo>
                  <a:pt x="11639870" y="5085811"/>
                  <a:pt x="11645443" y="5106614"/>
                  <a:pt x="11645443" y="5117015"/>
                </a:cubicBezTo>
                <a:cubicBezTo>
                  <a:pt x="11645443" y="5131131"/>
                  <a:pt x="11634670" y="5138189"/>
                  <a:pt x="11613124" y="5138189"/>
                </a:cubicBezTo>
                <a:lnTo>
                  <a:pt x="11587492" y="5138189"/>
                </a:lnTo>
                <a:lnTo>
                  <a:pt x="11587492" y="5264119"/>
                </a:lnTo>
                <a:lnTo>
                  <a:pt x="11940765" y="5264119"/>
                </a:lnTo>
                <a:lnTo>
                  <a:pt x="11940765" y="5138189"/>
                </a:lnTo>
                <a:lnTo>
                  <a:pt x="11925163" y="5138189"/>
                </a:lnTo>
                <a:cubicBezTo>
                  <a:pt x="11911790" y="5138189"/>
                  <a:pt x="11901204" y="5135775"/>
                  <a:pt x="11893402" y="5130945"/>
                </a:cubicBezTo>
                <a:cubicBezTo>
                  <a:pt x="11885602" y="5126116"/>
                  <a:pt x="11878729" y="5117758"/>
                  <a:pt x="11872786" y="5105871"/>
                </a:cubicBezTo>
                <a:cubicBezTo>
                  <a:pt x="11866842" y="5093984"/>
                  <a:pt x="11859412" y="5074667"/>
                  <a:pt x="11850497" y="5047921"/>
                </a:cubicBezTo>
                <a:lnTo>
                  <a:pt x="11658816" y="4476221"/>
                </a:lnTo>
                <a:close/>
                <a:moveTo>
                  <a:pt x="10699944" y="4459504"/>
                </a:moveTo>
                <a:cubicBezTo>
                  <a:pt x="10615248" y="4459504"/>
                  <a:pt x="10542438" y="4476778"/>
                  <a:pt x="10481516" y="4511325"/>
                </a:cubicBezTo>
                <a:cubicBezTo>
                  <a:pt x="10420594" y="4545872"/>
                  <a:pt x="10374160" y="4594721"/>
                  <a:pt x="10342213" y="4657872"/>
                </a:cubicBezTo>
                <a:cubicBezTo>
                  <a:pt x="10310266" y="4721023"/>
                  <a:pt x="10294293" y="4794575"/>
                  <a:pt x="10294293" y="4878528"/>
                </a:cubicBezTo>
                <a:cubicBezTo>
                  <a:pt x="10294293" y="4963224"/>
                  <a:pt x="10309709" y="5036405"/>
                  <a:pt x="10340542" y="5098070"/>
                </a:cubicBezTo>
                <a:cubicBezTo>
                  <a:pt x="10371374" y="5159735"/>
                  <a:pt x="10416508" y="5206912"/>
                  <a:pt x="10475944" y="5239602"/>
                </a:cubicBezTo>
                <a:cubicBezTo>
                  <a:pt x="10535380" y="5272292"/>
                  <a:pt x="10606332" y="5288637"/>
                  <a:pt x="10688800" y="5288637"/>
                </a:cubicBezTo>
                <a:cubicBezTo>
                  <a:pt x="10775725" y="5288637"/>
                  <a:pt x="10848905" y="5269877"/>
                  <a:pt x="10908341" y="5232358"/>
                </a:cubicBezTo>
                <a:cubicBezTo>
                  <a:pt x="10967777" y="5194839"/>
                  <a:pt x="11011982" y="5143204"/>
                  <a:pt x="11040958" y="5077453"/>
                </a:cubicBezTo>
                <a:cubicBezTo>
                  <a:pt x="11069933" y="5011702"/>
                  <a:pt x="11084420" y="4937221"/>
                  <a:pt x="11084420" y="4854011"/>
                </a:cubicBezTo>
                <a:cubicBezTo>
                  <a:pt x="11084420" y="4730681"/>
                  <a:pt x="11050988" y="4634098"/>
                  <a:pt x="10984122" y="4564260"/>
                </a:cubicBezTo>
                <a:cubicBezTo>
                  <a:pt x="10917256" y="4494423"/>
                  <a:pt x="10822530" y="4459504"/>
                  <a:pt x="10699944" y="4459504"/>
                </a:cubicBezTo>
                <a:close/>
                <a:moveTo>
                  <a:pt x="0" y="0"/>
                </a:moveTo>
                <a:lnTo>
                  <a:pt x="12192000" y="0"/>
                </a:lnTo>
                <a:lnTo>
                  <a:pt x="12192000" y="5740400"/>
                </a:lnTo>
                <a:lnTo>
                  <a:pt x="0" y="57404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sz="1050"/>
          </a:p>
        </p:txBody>
      </p:sp>
      <p:sp>
        <p:nvSpPr>
          <p:cNvPr id="4" name="Text Placeholder 3"/>
          <p:cNvSpPr txBox="1">
            <a:spLocks/>
          </p:cNvSpPr>
          <p:nvPr/>
        </p:nvSpPr>
        <p:spPr>
          <a:xfrm>
            <a:off x="587945" y="1419225"/>
            <a:ext cx="4314757" cy="2088794"/>
          </a:xfrm>
          <a:prstGeom prst="rect">
            <a:avLst/>
          </a:prstGeom>
          <a:noFill/>
        </p:spPr>
        <p:txBody>
          <a:bodyPr vert="horz" lIns="68580" tIns="34290" rIns="6858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80000"/>
              </a:lnSpc>
              <a:spcBef>
                <a:spcPts val="0"/>
              </a:spcBef>
              <a:buClrTx/>
              <a:defRPr/>
            </a:pPr>
            <a:r>
              <a:rPr lang="en-US" sz="3300" b="1" cap="small" dirty="0">
                <a:solidFill>
                  <a:schemeClr val="bg1"/>
                </a:solidFill>
                <a:effectLst>
                  <a:outerShdw blurRad="38100" dist="38100" dir="2700000" algn="tl">
                    <a:srgbClr val="000000">
                      <a:alpha val="43137"/>
                    </a:srgbClr>
                  </a:outerShdw>
                </a:effectLst>
                <a:latin typeface="Avenir Next LT Pro Demi" panose="020B0704020202020204" pitchFamily="34" charset="0"/>
                <a:ea typeface="ADLaM Display" panose="02010000000000000000" pitchFamily="2" charset="0"/>
                <a:cs typeface="ADLaM Display" panose="02010000000000000000" pitchFamily="2" charset="0"/>
              </a:rPr>
              <a:t>The Philippine Population and Development Plan of Action (PPD-POA)</a:t>
            </a:r>
          </a:p>
        </p:txBody>
      </p:sp>
      <p:sp>
        <p:nvSpPr>
          <p:cNvPr id="9" name="TextBox 8">
            <a:extLst>
              <a:ext uri="{FF2B5EF4-FFF2-40B4-BE49-F238E27FC236}">
                <a16:creationId xmlns:a16="http://schemas.microsoft.com/office/drawing/2014/main" id="{BA373E86-9A65-2D89-9942-DD32F4F6A302}"/>
              </a:ext>
            </a:extLst>
          </p:cNvPr>
          <p:cNvSpPr txBox="1"/>
          <p:nvPr/>
        </p:nvSpPr>
        <p:spPr>
          <a:xfrm>
            <a:off x="587945" y="3508019"/>
            <a:ext cx="4540373" cy="507831"/>
          </a:xfrm>
          <a:prstGeom prst="rect">
            <a:avLst/>
          </a:prstGeom>
          <a:solidFill>
            <a:srgbClr val="7030A0"/>
          </a:solidFill>
        </p:spPr>
        <p:txBody>
          <a:bodyPr wrap="square">
            <a:spAutoFit/>
          </a:bodyPr>
          <a:lstStyle/>
          <a:p>
            <a:r>
              <a:rPr lang="en-US" sz="2700" b="1" cap="small" dirty="0">
                <a:solidFill>
                  <a:schemeClr val="bg1"/>
                </a:solidFill>
                <a:effectLst>
                  <a:outerShdw blurRad="38100" dist="38100" dir="2700000" algn="tl">
                    <a:srgbClr val="000000">
                      <a:alpha val="43137"/>
                    </a:srgbClr>
                  </a:outerShdw>
                </a:effectLst>
                <a:latin typeface="Avenir Next LT Pro Demi" panose="020B0704020202020204" pitchFamily="34" charset="0"/>
                <a:ea typeface="ADLaM Display" panose="02010000000000000000" pitchFamily="2" charset="0"/>
                <a:cs typeface="ADLaM Display" panose="02010000000000000000" pitchFamily="2" charset="0"/>
              </a:rPr>
              <a:t>2023-2028</a:t>
            </a:r>
            <a:endParaRPr lang="en-PH" sz="2700" dirty="0">
              <a:solidFill>
                <a:schemeClr val="bg1"/>
              </a:solidFill>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b="902"/>
          <a:stretch/>
        </p:blipFill>
        <p:spPr>
          <a:xfrm rot="21041358">
            <a:off x="5388909" y="160615"/>
            <a:ext cx="2954401" cy="3461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82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
          <a:extLst>
            <a:ext uri="{FF2B5EF4-FFF2-40B4-BE49-F238E27FC236}">
              <a16:creationId xmlns:a16="http://schemas.microsoft.com/office/drawing/2014/main" id="{36D7337A-AD60-E8F8-4158-C2810BEF4483}"/>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EA641FD-16D7-18D5-54D6-6F58F75D10D8}"/>
              </a:ext>
            </a:extLst>
          </p:cNvPr>
          <p:cNvGraphicFramePr/>
          <p:nvPr/>
        </p:nvGraphicFramePr>
        <p:xfrm>
          <a:off x="145502" y="567735"/>
          <a:ext cx="8655605" cy="80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43EAA5F-61BC-4EBB-DC1E-BCFDF8DCCE49}"/>
              </a:ext>
            </a:extLst>
          </p:cNvPr>
          <p:cNvSpPr txBox="1"/>
          <p:nvPr/>
        </p:nvSpPr>
        <p:spPr>
          <a:xfrm>
            <a:off x="3892164" y="0"/>
            <a:ext cx="4572000" cy="523220"/>
          </a:xfrm>
          <a:prstGeom prst="rect">
            <a:avLst/>
          </a:prstGeom>
          <a:noFill/>
        </p:spPr>
        <p:txBody>
          <a:bodyPr wrap="square">
            <a:spAutoFit/>
          </a:bodyPr>
          <a:lstStyle/>
          <a:p>
            <a:pPr algn="r"/>
            <a:r>
              <a:rPr lang="en-US" sz="2800" b="1" dirty="0"/>
              <a:t>Recommendations</a:t>
            </a:r>
            <a:endParaRPr lang="en-PH" sz="2800" dirty="0"/>
          </a:p>
        </p:txBody>
      </p:sp>
      <p:sp>
        <p:nvSpPr>
          <p:cNvPr id="6" name="TextBox 5">
            <a:extLst>
              <a:ext uri="{FF2B5EF4-FFF2-40B4-BE49-F238E27FC236}">
                <a16:creationId xmlns:a16="http://schemas.microsoft.com/office/drawing/2014/main" id="{2D5DE193-89AB-E396-BFD1-93E55A305A7B}"/>
              </a:ext>
            </a:extLst>
          </p:cNvPr>
          <p:cNvSpPr txBox="1"/>
          <p:nvPr/>
        </p:nvSpPr>
        <p:spPr>
          <a:xfrm>
            <a:off x="614933" y="708852"/>
            <a:ext cx="7716741" cy="255454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PH" sz="2000" dirty="0"/>
              <a:t>Improve data and information management for RPFP and RH especially at the local level for more evidence-based decision-making at all levels</a:t>
            </a:r>
          </a:p>
          <a:p>
            <a:pPr marL="628650" indent="-358775">
              <a:spcBef>
                <a:spcPts val="600"/>
              </a:spcBef>
              <a:spcAft>
                <a:spcPts val="600"/>
              </a:spcAft>
              <a:buFont typeface="Arial" panose="020B0604020202020204" pitchFamily="34" charset="0"/>
              <a:buChar char="•"/>
            </a:pPr>
            <a:r>
              <a:rPr lang="en-PH" sz="2000" dirty="0"/>
              <a:t>Continuously create knowledge on RPFP through research at all levels</a:t>
            </a:r>
          </a:p>
          <a:p>
            <a:pPr marL="358775" indent="-358775">
              <a:spcBef>
                <a:spcPts val="600"/>
              </a:spcBef>
              <a:spcAft>
                <a:spcPts val="600"/>
              </a:spcAft>
              <a:buFont typeface="Arial" panose="020B0604020202020204" pitchFamily="34" charset="0"/>
              <a:buChar char="•"/>
            </a:pPr>
            <a:r>
              <a:rPr lang="en-PH" sz="2000" dirty="0"/>
              <a:t>Continue to build leadership for RPFP at the national and local level (especially in view of the upcoming election)</a:t>
            </a:r>
          </a:p>
        </p:txBody>
      </p:sp>
    </p:spTree>
    <p:extLst>
      <p:ext uri="{BB962C8B-B14F-4D97-AF65-F5344CB8AC3E}">
        <p14:creationId xmlns:p14="http://schemas.microsoft.com/office/powerpoint/2010/main" val="2626822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45E673-694E-0976-8089-693215F9F2F3}"/>
              </a:ext>
            </a:extLst>
          </p:cNvPr>
          <p:cNvSpPr/>
          <p:nvPr/>
        </p:nvSpPr>
        <p:spPr>
          <a:xfrm>
            <a:off x="514350" y="1966919"/>
            <a:ext cx="8629650" cy="1627808"/>
          </a:xfrm>
          <a:prstGeom prst="rect">
            <a:avLst/>
          </a:prstGeom>
          <a:gradFill flip="none" rotWithShape="1">
            <a:gsLst>
              <a:gs pos="0">
                <a:srgbClr val="521B93"/>
              </a:gs>
              <a:gs pos="50000">
                <a:schemeClr val="accent1">
                  <a:shade val="67500"/>
                  <a:satMod val="115000"/>
                </a:schemeClr>
              </a:gs>
              <a:gs pos="81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6" name="Rectangle 5"/>
          <p:cNvSpPr/>
          <p:nvPr/>
        </p:nvSpPr>
        <p:spPr>
          <a:xfrm>
            <a:off x="4209550" y="2048150"/>
            <a:ext cx="4672800" cy="1569660"/>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mn-lt"/>
                <a:cs typeface="Cavolini" panose="03000502040302020204" pitchFamily="66" charset="0"/>
              </a:rPr>
              <a:t>Approving and Adopting the PPD-POA 2023-2028, and Directing the Implementation Thereof</a:t>
            </a:r>
          </a:p>
        </p:txBody>
      </p:sp>
      <p:grpSp>
        <p:nvGrpSpPr>
          <p:cNvPr id="36" name="Group 35">
            <a:extLst>
              <a:ext uri="{FF2B5EF4-FFF2-40B4-BE49-F238E27FC236}">
                <a16:creationId xmlns:a16="http://schemas.microsoft.com/office/drawing/2014/main" id="{98A0503B-84E9-9F74-0432-61E4EB259E3C}"/>
              </a:ext>
            </a:extLst>
          </p:cNvPr>
          <p:cNvGrpSpPr/>
          <p:nvPr/>
        </p:nvGrpSpPr>
        <p:grpSpPr>
          <a:xfrm>
            <a:off x="9465302" y="661502"/>
            <a:ext cx="6143625" cy="1031369"/>
            <a:chOff x="3505200" y="882002"/>
            <a:chExt cx="8191500" cy="1375159"/>
          </a:xfrm>
        </p:grpSpPr>
        <p:sp>
          <p:nvSpPr>
            <p:cNvPr id="25" name="Rectangle: Rounded Corners 24">
              <a:extLst>
                <a:ext uri="{FF2B5EF4-FFF2-40B4-BE49-F238E27FC236}">
                  <a16:creationId xmlns:a16="http://schemas.microsoft.com/office/drawing/2014/main" id="{E2BCECA2-F8B9-88A4-9751-DAC7CF675AA5}"/>
                </a:ext>
              </a:extLst>
            </p:cNvPr>
            <p:cNvSpPr/>
            <p:nvPr/>
          </p:nvSpPr>
          <p:spPr>
            <a:xfrm>
              <a:off x="3505200" y="882002"/>
              <a:ext cx="8191500" cy="1375159"/>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7" name="TextBox 26">
              <a:extLst>
                <a:ext uri="{FF2B5EF4-FFF2-40B4-BE49-F238E27FC236}">
                  <a16:creationId xmlns:a16="http://schemas.microsoft.com/office/drawing/2014/main" id="{15EB891A-2844-CA46-01CE-8EC2AE283733}"/>
                </a:ext>
              </a:extLst>
            </p:cNvPr>
            <p:cNvSpPr txBox="1"/>
            <p:nvPr/>
          </p:nvSpPr>
          <p:spPr>
            <a:xfrm>
              <a:off x="4399031" y="989453"/>
              <a:ext cx="7056371" cy="1120307"/>
            </a:xfrm>
            <a:prstGeom prst="rect">
              <a:avLst/>
            </a:prstGeom>
            <a:noFill/>
          </p:spPr>
          <p:txBody>
            <a:bodyPr wrap="square">
              <a:spAutoFit/>
            </a:bodyPr>
            <a:lstStyle/>
            <a:p>
              <a:pPr>
                <a:lnSpc>
                  <a:spcPct val="90000"/>
                </a:lnSpc>
              </a:pPr>
              <a:r>
                <a:rPr lang="en-US" sz="1800" b="1" dirty="0">
                  <a:solidFill>
                    <a:srgbClr val="002060"/>
                  </a:solidFill>
                  <a:latin typeface="Arial Nova" panose="020B0504020202020204" pitchFamily="34" charset="0"/>
                </a:rPr>
                <a:t>Coordinate, collaborate and establish</a:t>
              </a:r>
              <a:r>
                <a:rPr lang="en-US" sz="1800" dirty="0">
                  <a:solidFill>
                    <a:srgbClr val="002060"/>
                  </a:solidFill>
                  <a:latin typeface="Arial Nova" panose="020B0504020202020204" pitchFamily="34" charset="0"/>
                </a:rPr>
                <a:t> </a:t>
              </a:r>
              <a:r>
                <a:rPr lang="en-US" sz="1800" dirty="0">
                  <a:solidFill>
                    <a:schemeClr val="bg2">
                      <a:lumMod val="75000"/>
                    </a:schemeClr>
                  </a:solidFill>
                  <a:latin typeface="Arial Nova" panose="020B0504020202020204" pitchFamily="34" charset="0"/>
                </a:rPr>
                <a:t>institutional partnerships with concerned government agencies</a:t>
              </a:r>
              <a:endParaRPr lang="en-PH" sz="1800" dirty="0">
                <a:latin typeface="Arial Nova" panose="020B0504020202020204" pitchFamily="34" charset="0"/>
              </a:endParaRPr>
            </a:p>
          </p:txBody>
        </p:sp>
      </p:grpSp>
      <p:grpSp>
        <p:nvGrpSpPr>
          <p:cNvPr id="37" name="Group 36">
            <a:extLst>
              <a:ext uri="{FF2B5EF4-FFF2-40B4-BE49-F238E27FC236}">
                <a16:creationId xmlns:a16="http://schemas.microsoft.com/office/drawing/2014/main" id="{E8CBC89D-D276-34A7-64D1-3D3151C71874}"/>
              </a:ext>
            </a:extLst>
          </p:cNvPr>
          <p:cNvGrpSpPr/>
          <p:nvPr/>
        </p:nvGrpSpPr>
        <p:grpSpPr>
          <a:xfrm>
            <a:off x="9465302" y="1872108"/>
            <a:ext cx="4874654" cy="758923"/>
            <a:chOff x="5172012" y="2400081"/>
            <a:chExt cx="6499539" cy="1011897"/>
          </a:xfrm>
        </p:grpSpPr>
        <p:sp>
          <p:nvSpPr>
            <p:cNvPr id="28" name="Rectangle: Rounded Corners 27">
              <a:extLst>
                <a:ext uri="{FF2B5EF4-FFF2-40B4-BE49-F238E27FC236}">
                  <a16:creationId xmlns:a16="http://schemas.microsoft.com/office/drawing/2014/main" id="{CFE1CFB0-1129-FBD9-5385-E6A56598DD55}"/>
                </a:ext>
              </a:extLst>
            </p:cNvPr>
            <p:cNvSpPr/>
            <p:nvPr/>
          </p:nvSpPr>
          <p:spPr>
            <a:xfrm>
              <a:off x="5172012" y="2400081"/>
              <a:ext cx="6499539" cy="1011897"/>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31" name="TextBox 30">
              <a:extLst>
                <a:ext uri="{FF2B5EF4-FFF2-40B4-BE49-F238E27FC236}">
                  <a16:creationId xmlns:a16="http://schemas.microsoft.com/office/drawing/2014/main" id="{0ACB096B-410F-C5D0-0486-F68521A9816D}"/>
                </a:ext>
              </a:extLst>
            </p:cNvPr>
            <p:cNvSpPr txBox="1"/>
            <p:nvPr/>
          </p:nvSpPr>
          <p:spPr>
            <a:xfrm>
              <a:off x="5796451" y="2528592"/>
              <a:ext cx="5483083" cy="787908"/>
            </a:xfrm>
            <a:prstGeom prst="rect">
              <a:avLst/>
            </a:prstGeom>
            <a:noFill/>
          </p:spPr>
          <p:txBody>
            <a:bodyPr wrap="square">
              <a:spAutoFit/>
            </a:bodyPr>
            <a:lstStyle/>
            <a:p>
              <a:pPr>
                <a:lnSpc>
                  <a:spcPct val="90000"/>
                </a:lnSpc>
              </a:pPr>
              <a:r>
                <a:rPr lang="en-US" sz="1800" b="1" dirty="0">
                  <a:solidFill>
                    <a:srgbClr val="002060"/>
                  </a:solidFill>
                  <a:latin typeface="Arial Nova" panose="020B0504020202020204" pitchFamily="34" charset="0"/>
                </a:rPr>
                <a:t>Monitor and assess </a:t>
              </a:r>
              <a:r>
                <a:rPr lang="en-US" sz="1800" dirty="0">
                  <a:solidFill>
                    <a:schemeClr val="bg2">
                      <a:lumMod val="75000"/>
                    </a:schemeClr>
                  </a:solidFill>
                  <a:latin typeface="Arial Nova" panose="020B0504020202020204" pitchFamily="34" charset="0"/>
                </a:rPr>
                <a:t>the implementation of the PPD-POA</a:t>
              </a:r>
              <a:endParaRPr lang="en-PH" sz="1800" dirty="0">
                <a:latin typeface="Arial Nova" panose="020B0504020202020204" pitchFamily="34" charset="0"/>
              </a:endParaRPr>
            </a:p>
          </p:txBody>
        </p:sp>
      </p:grpSp>
      <p:grpSp>
        <p:nvGrpSpPr>
          <p:cNvPr id="38" name="Group 37">
            <a:extLst>
              <a:ext uri="{FF2B5EF4-FFF2-40B4-BE49-F238E27FC236}">
                <a16:creationId xmlns:a16="http://schemas.microsoft.com/office/drawing/2014/main" id="{C268DB67-B33B-4D85-AC59-C29A98693E90}"/>
              </a:ext>
            </a:extLst>
          </p:cNvPr>
          <p:cNvGrpSpPr/>
          <p:nvPr/>
        </p:nvGrpSpPr>
        <p:grpSpPr>
          <a:xfrm>
            <a:off x="9465302" y="2819053"/>
            <a:ext cx="4966835" cy="1031369"/>
            <a:chOff x="5110557" y="3546320"/>
            <a:chExt cx="6622447" cy="1375159"/>
          </a:xfrm>
        </p:grpSpPr>
        <p:sp>
          <p:nvSpPr>
            <p:cNvPr id="29" name="Rectangle: Rounded Corners 28">
              <a:extLst>
                <a:ext uri="{FF2B5EF4-FFF2-40B4-BE49-F238E27FC236}">
                  <a16:creationId xmlns:a16="http://schemas.microsoft.com/office/drawing/2014/main" id="{E421C44A-B40D-3616-0F38-5634EA415531}"/>
                </a:ext>
              </a:extLst>
            </p:cNvPr>
            <p:cNvSpPr/>
            <p:nvPr/>
          </p:nvSpPr>
          <p:spPr>
            <a:xfrm>
              <a:off x="5110557" y="3546320"/>
              <a:ext cx="6622447" cy="1375159"/>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32" name="TextBox 31">
              <a:extLst>
                <a:ext uri="{FF2B5EF4-FFF2-40B4-BE49-F238E27FC236}">
                  <a16:creationId xmlns:a16="http://schemas.microsoft.com/office/drawing/2014/main" id="{875E6C1F-0142-C705-7E2F-4753F4DACB71}"/>
                </a:ext>
              </a:extLst>
            </p:cNvPr>
            <p:cNvSpPr txBox="1"/>
            <p:nvPr/>
          </p:nvSpPr>
          <p:spPr>
            <a:xfrm>
              <a:off x="5796450" y="3676517"/>
              <a:ext cx="5483083" cy="1120307"/>
            </a:xfrm>
            <a:prstGeom prst="rect">
              <a:avLst/>
            </a:prstGeom>
            <a:noFill/>
          </p:spPr>
          <p:txBody>
            <a:bodyPr wrap="square">
              <a:spAutoFit/>
            </a:bodyPr>
            <a:lstStyle/>
            <a:p>
              <a:pPr>
                <a:lnSpc>
                  <a:spcPct val="90000"/>
                </a:lnSpc>
              </a:pPr>
              <a:r>
                <a:rPr lang="en-US" sz="1800" b="1" dirty="0">
                  <a:solidFill>
                    <a:srgbClr val="002060"/>
                  </a:solidFill>
                </a:rPr>
                <a:t>Undertake</a:t>
              </a:r>
              <a:r>
                <a:rPr lang="en-US" sz="1800" dirty="0"/>
                <a:t> </a:t>
              </a:r>
              <a:r>
                <a:rPr lang="en-US" sz="1800" b="1" dirty="0">
                  <a:solidFill>
                    <a:srgbClr val="002060"/>
                  </a:solidFill>
                </a:rPr>
                <a:t>POPDEV research, </a:t>
              </a:r>
              <a:r>
                <a:rPr lang="en-US" sz="1800" dirty="0"/>
                <a:t> </a:t>
              </a:r>
              <a:r>
                <a:rPr lang="en-US" sz="1800" b="1" dirty="0">
                  <a:solidFill>
                    <a:srgbClr val="002060"/>
                  </a:solidFill>
                </a:rPr>
                <a:t>establish</a:t>
              </a:r>
              <a:r>
                <a:rPr lang="en-US" sz="1800" dirty="0"/>
                <a:t> </a:t>
              </a:r>
              <a:r>
                <a:rPr lang="en-US" sz="1800" dirty="0">
                  <a:solidFill>
                    <a:schemeClr val="bg2">
                      <a:lumMod val="75000"/>
                    </a:schemeClr>
                  </a:solidFill>
                </a:rPr>
                <a:t>databases and </a:t>
              </a:r>
              <a:r>
                <a:rPr lang="en-US" sz="1800" b="1" dirty="0">
                  <a:solidFill>
                    <a:srgbClr val="002060"/>
                  </a:solidFill>
                </a:rPr>
                <a:t>enable</a:t>
              </a:r>
              <a:r>
                <a:rPr lang="en-US" sz="1800" dirty="0">
                  <a:solidFill>
                    <a:schemeClr val="bg2">
                      <a:lumMod val="75000"/>
                    </a:schemeClr>
                  </a:solidFill>
                </a:rPr>
                <a:t> </a:t>
              </a:r>
              <a:r>
                <a:rPr lang="en-US" sz="1800" b="1" dirty="0">
                  <a:solidFill>
                    <a:schemeClr val="bg2">
                      <a:lumMod val="75000"/>
                    </a:schemeClr>
                  </a:solidFill>
                </a:rPr>
                <a:t>institutions</a:t>
              </a:r>
              <a:endParaRPr lang="en-PH" sz="1800" b="1" dirty="0">
                <a:latin typeface="Arial Nova" panose="020B0504020202020204" pitchFamily="34" charset="0"/>
              </a:endParaRPr>
            </a:p>
          </p:txBody>
        </p:sp>
      </p:grpSp>
      <p:grpSp>
        <p:nvGrpSpPr>
          <p:cNvPr id="39" name="Group 38">
            <a:extLst>
              <a:ext uri="{FF2B5EF4-FFF2-40B4-BE49-F238E27FC236}">
                <a16:creationId xmlns:a16="http://schemas.microsoft.com/office/drawing/2014/main" id="{DC4ABC0D-B073-6530-2226-20B3FCFA31AB}"/>
              </a:ext>
            </a:extLst>
          </p:cNvPr>
          <p:cNvGrpSpPr/>
          <p:nvPr/>
        </p:nvGrpSpPr>
        <p:grpSpPr>
          <a:xfrm>
            <a:off x="9511393" y="3952963"/>
            <a:ext cx="6143625" cy="1031369"/>
            <a:chOff x="3541504" y="5075385"/>
            <a:chExt cx="8191500" cy="1375159"/>
          </a:xfrm>
        </p:grpSpPr>
        <p:sp>
          <p:nvSpPr>
            <p:cNvPr id="30" name="Rectangle: Rounded Corners 29">
              <a:extLst>
                <a:ext uri="{FF2B5EF4-FFF2-40B4-BE49-F238E27FC236}">
                  <a16:creationId xmlns:a16="http://schemas.microsoft.com/office/drawing/2014/main" id="{56874559-7E25-FEB7-9989-0D80A228CF8F}"/>
                </a:ext>
              </a:extLst>
            </p:cNvPr>
            <p:cNvSpPr/>
            <p:nvPr/>
          </p:nvSpPr>
          <p:spPr>
            <a:xfrm>
              <a:off x="3541504" y="5075385"/>
              <a:ext cx="8191500" cy="1375159"/>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34" name="TextBox 33">
              <a:extLst>
                <a:ext uri="{FF2B5EF4-FFF2-40B4-BE49-F238E27FC236}">
                  <a16:creationId xmlns:a16="http://schemas.microsoft.com/office/drawing/2014/main" id="{5C7B0076-6071-3A65-0A5D-FA65DFE174ED}"/>
                </a:ext>
              </a:extLst>
            </p:cNvPr>
            <p:cNvSpPr txBox="1"/>
            <p:nvPr/>
          </p:nvSpPr>
          <p:spPr>
            <a:xfrm>
              <a:off x="4241227" y="5244625"/>
              <a:ext cx="7038308" cy="1120307"/>
            </a:xfrm>
            <a:prstGeom prst="rect">
              <a:avLst/>
            </a:prstGeom>
            <a:noFill/>
          </p:spPr>
          <p:txBody>
            <a:bodyPr wrap="square">
              <a:spAutoFit/>
            </a:bodyPr>
            <a:lstStyle/>
            <a:p>
              <a:pPr>
                <a:lnSpc>
                  <a:spcPct val="90000"/>
                </a:lnSpc>
              </a:pPr>
              <a:r>
                <a:rPr lang="en-US" sz="1800" b="1" dirty="0">
                  <a:solidFill>
                    <a:srgbClr val="002060"/>
                  </a:solidFill>
                  <a:latin typeface="Arial Nova" panose="020B0504020202020204" pitchFamily="34" charset="0"/>
                </a:rPr>
                <a:t>Build</a:t>
              </a:r>
              <a:r>
                <a:rPr lang="en-US" sz="1800" b="1" dirty="0">
                  <a:latin typeface="Arial Nova" panose="020B0504020202020204" pitchFamily="34" charset="0"/>
                </a:rPr>
                <a:t> </a:t>
              </a:r>
              <a:r>
                <a:rPr lang="en-US" sz="1800" b="1" dirty="0">
                  <a:solidFill>
                    <a:schemeClr val="bg2">
                      <a:lumMod val="75000"/>
                    </a:schemeClr>
                  </a:solidFill>
                  <a:latin typeface="Arial Nova" panose="020B0504020202020204" pitchFamily="34" charset="0"/>
                </a:rPr>
                <a:t>public and institutional awareness </a:t>
              </a:r>
              <a:r>
                <a:rPr lang="en-US" sz="1800" dirty="0">
                  <a:solidFill>
                    <a:schemeClr val="bg2">
                      <a:lumMod val="75000"/>
                    </a:schemeClr>
                  </a:solidFill>
                  <a:latin typeface="Arial Nova" panose="020B0504020202020204" pitchFamily="34" charset="0"/>
                </a:rPr>
                <a:t>on the impact of population dynamics on socio-economic development</a:t>
              </a:r>
              <a:endParaRPr lang="en-PH" sz="1800" dirty="0">
                <a:latin typeface="Arial Nova" panose="020B0504020202020204" pitchFamily="34" charset="0"/>
              </a:endParaRPr>
            </a:p>
          </p:txBody>
        </p:sp>
      </p:grpSp>
      <p:grpSp>
        <p:nvGrpSpPr>
          <p:cNvPr id="12" name="Group 11">
            <a:extLst>
              <a:ext uri="{FF2B5EF4-FFF2-40B4-BE49-F238E27FC236}">
                <a16:creationId xmlns:a16="http://schemas.microsoft.com/office/drawing/2014/main" id="{5AFB6DA8-1376-C3DC-25D7-D39AC616BF28}"/>
              </a:ext>
            </a:extLst>
          </p:cNvPr>
          <p:cNvGrpSpPr/>
          <p:nvPr/>
        </p:nvGrpSpPr>
        <p:grpSpPr>
          <a:xfrm>
            <a:off x="843733" y="1821160"/>
            <a:ext cx="918612" cy="850616"/>
            <a:chOff x="654784" y="467303"/>
            <a:chExt cx="1224816" cy="1134155"/>
          </a:xfrm>
        </p:grpSpPr>
        <p:sp>
          <p:nvSpPr>
            <p:cNvPr id="8" name="Oval 7">
              <a:extLst>
                <a:ext uri="{FF2B5EF4-FFF2-40B4-BE49-F238E27FC236}">
                  <a16:creationId xmlns:a16="http://schemas.microsoft.com/office/drawing/2014/main" id="{6B048294-3282-1BDC-4189-7B55B0C6DC69}"/>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0" name="Oval 9">
              <a:extLst>
                <a:ext uri="{FF2B5EF4-FFF2-40B4-BE49-F238E27FC236}">
                  <a16:creationId xmlns:a16="http://schemas.microsoft.com/office/drawing/2014/main" id="{B5B68154-83FD-9992-56BD-FEE52C6C8F4E}"/>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1" name="TextBox 10">
              <a:extLst>
                <a:ext uri="{FF2B5EF4-FFF2-40B4-BE49-F238E27FC236}">
                  <a16:creationId xmlns:a16="http://schemas.microsoft.com/office/drawing/2014/main" id="{A86EDB23-2FB4-EEEA-5776-2FE861523893}"/>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chemeClr val="bg1"/>
                  </a:solidFill>
                  <a:effectLst>
                    <a:outerShdw blurRad="38100" dist="38100" dir="2700000" algn="tl">
                      <a:srgbClr val="000000">
                        <a:alpha val="43137"/>
                      </a:srgbClr>
                    </a:outerShdw>
                  </a:effectLst>
                  <a:latin typeface="Cooper Black" panose="0208090404030B020404" pitchFamily="18" charset="0"/>
                  <a:ea typeface="ADLaM Display" panose="02010000000000000000" pitchFamily="2" charset="0"/>
                  <a:cs typeface="ADLaM Display" panose="02010000000000000000" pitchFamily="2" charset="0"/>
                </a:rPr>
                <a:t>1</a:t>
              </a:r>
            </a:p>
          </p:txBody>
        </p:sp>
      </p:grpSp>
      <p:grpSp>
        <p:nvGrpSpPr>
          <p:cNvPr id="13" name="Group 12">
            <a:extLst>
              <a:ext uri="{FF2B5EF4-FFF2-40B4-BE49-F238E27FC236}">
                <a16:creationId xmlns:a16="http://schemas.microsoft.com/office/drawing/2014/main" id="{B7710F72-679F-E5D1-27DD-439F69EDC341}"/>
              </a:ext>
            </a:extLst>
          </p:cNvPr>
          <p:cNvGrpSpPr/>
          <p:nvPr/>
        </p:nvGrpSpPr>
        <p:grpSpPr>
          <a:xfrm>
            <a:off x="1762345" y="1847804"/>
            <a:ext cx="918612" cy="850616"/>
            <a:chOff x="654784" y="467303"/>
            <a:chExt cx="1224816" cy="1134155"/>
          </a:xfrm>
        </p:grpSpPr>
        <p:sp>
          <p:nvSpPr>
            <p:cNvPr id="14" name="Oval 13">
              <a:extLst>
                <a:ext uri="{FF2B5EF4-FFF2-40B4-BE49-F238E27FC236}">
                  <a16:creationId xmlns:a16="http://schemas.microsoft.com/office/drawing/2014/main" id="{3401BECF-A662-F95A-E912-AC820307657D}"/>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5" name="Oval 14">
              <a:extLst>
                <a:ext uri="{FF2B5EF4-FFF2-40B4-BE49-F238E27FC236}">
                  <a16:creationId xmlns:a16="http://schemas.microsoft.com/office/drawing/2014/main" id="{78638C81-4E9B-590C-06CA-F97A66D2EFF0}"/>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6" name="TextBox 15">
              <a:extLst>
                <a:ext uri="{FF2B5EF4-FFF2-40B4-BE49-F238E27FC236}">
                  <a16:creationId xmlns:a16="http://schemas.microsoft.com/office/drawing/2014/main" id="{F4B2578F-DD71-0E22-41AA-ADA5B7AB49DA}"/>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chemeClr val="bg1"/>
                  </a:solidFill>
                  <a:effectLst>
                    <a:outerShdw blurRad="38100" dist="38100" dir="2700000" algn="tl">
                      <a:srgbClr val="000000">
                        <a:alpha val="43137"/>
                      </a:srgbClr>
                    </a:outerShdw>
                  </a:effectLst>
                  <a:latin typeface="Cooper Black" panose="0208090404030B020404" pitchFamily="18" charset="0"/>
                  <a:ea typeface="ADLaM Display" panose="02010000000000000000" pitchFamily="2" charset="0"/>
                  <a:cs typeface="ADLaM Display" panose="02010000000000000000" pitchFamily="2" charset="0"/>
                </a:rPr>
                <a:t>2</a:t>
              </a:r>
            </a:p>
          </p:txBody>
        </p:sp>
      </p:grpSp>
      <p:grpSp>
        <p:nvGrpSpPr>
          <p:cNvPr id="17" name="Group 16">
            <a:extLst>
              <a:ext uri="{FF2B5EF4-FFF2-40B4-BE49-F238E27FC236}">
                <a16:creationId xmlns:a16="http://schemas.microsoft.com/office/drawing/2014/main" id="{FCD920E1-2CDA-98F1-E60F-48E7BE656BBE}"/>
              </a:ext>
            </a:extLst>
          </p:cNvPr>
          <p:cNvGrpSpPr/>
          <p:nvPr/>
        </p:nvGrpSpPr>
        <p:grpSpPr>
          <a:xfrm>
            <a:off x="1762345" y="2698464"/>
            <a:ext cx="918612" cy="850616"/>
            <a:chOff x="654784" y="467303"/>
            <a:chExt cx="1224816" cy="1134155"/>
          </a:xfrm>
        </p:grpSpPr>
        <p:sp>
          <p:nvSpPr>
            <p:cNvPr id="18" name="Oval 17">
              <a:extLst>
                <a:ext uri="{FF2B5EF4-FFF2-40B4-BE49-F238E27FC236}">
                  <a16:creationId xmlns:a16="http://schemas.microsoft.com/office/drawing/2014/main" id="{9B097AFD-9FCF-18E7-3E53-B8BF443CC81B}"/>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9" name="Oval 18">
              <a:extLst>
                <a:ext uri="{FF2B5EF4-FFF2-40B4-BE49-F238E27FC236}">
                  <a16:creationId xmlns:a16="http://schemas.microsoft.com/office/drawing/2014/main" id="{66990F9E-577D-377E-FD43-A7CF32EE505F}"/>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0" name="TextBox 19">
              <a:extLst>
                <a:ext uri="{FF2B5EF4-FFF2-40B4-BE49-F238E27FC236}">
                  <a16:creationId xmlns:a16="http://schemas.microsoft.com/office/drawing/2014/main" id="{EEADB56D-B32A-D318-4254-BB0617C0CDFD}"/>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chemeClr val="bg1"/>
                  </a:solidFill>
                  <a:effectLst>
                    <a:outerShdw blurRad="38100" dist="38100" dir="2700000" algn="tl">
                      <a:srgbClr val="000000">
                        <a:alpha val="43137"/>
                      </a:srgbClr>
                    </a:outerShdw>
                  </a:effectLst>
                  <a:latin typeface="Cooper Black" panose="0208090404030B020404" pitchFamily="18" charset="0"/>
                  <a:ea typeface="ADLaM Display" panose="02010000000000000000" pitchFamily="2" charset="0"/>
                  <a:cs typeface="ADLaM Display" panose="02010000000000000000" pitchFamily="2" charset="0"/>
                </a:rPr>
                <a:t>3</a:t>
              </a:r>
            </a:p>
          </p:txBody>
        </p:sp>
      </p:grpSp>
      <p:grpSp>
        <p:nvGrpSpPr>
          <p:cNvPr id="21" name="Group 20">
            <a:extLst>
              <a:ext uri="{FF2B5EF4-FFF2-40B4-BE49-F238E27FC236}">
                <a16:creationId xmlns:a16="http://schemas.microsoft.com/office/drawing/2014/main" id="{FB87E3AD-1CD2-A60D-189C-E332039A1F96}"/>
              </a:ext>
            </a:extLst>
          </p:cNvPr>
          <p:cNvGrpSpPr/>
          <p:nvPr/>
        </p:nvGrpSpPr>
        <p:grpSpPr>
          <a:xfrm>
            <a:off x="870572" y="2671462"/>
            <a:ext cx="918612" cy="850616"/>
            <a:chOff x="654784" y="467303"/>
            <a:chExt cx="1224816" cy="1134155"/>
          </a:xfrm>
        </p:grpSpPr>
        <p:sp>
          <p:nvSpPr>
            <p:cNvPr id="22" name="Oval 21">
              <a:extLst>
                <a:ext uri="{FF2B5EF4-FFF2-40B4-BE49-F238E27FC236}">
                  <a16:creationId xmlns:a16="http://schemas.microsoft.com/office/drawing/2014/main" id="{AB08709B-F43E-DAA6-D580-F63E47645383}"/>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3" name="Oval 22">
              <a:extLst>
                <a:ext uri="{FF2B5EF4-FFF2-40B4-BE49-F238E27FC236}">
                  <a16:creationId xmlns:a16="http://schemas.microsoft.com/office/drawing/2014/main" id="{216C2F97-982B-97BF-AC88-3F53931CB461}"/>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4" name="TextBox 23">
              <a:extLst>
                <a:ext uri="{FF2B5EF4-FFF2-40B4-BE49-F238E27FC236}">
                  <a16:creationId xmlns:a16="http://schemas.microsoft.com/office/drawing/2014/main" id="{245C096E-0F90-D4FE-0737-C173030D7734}"/>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chemeClr val="bg1"/>
                  </a:solidFill>
                  <a:effectLst>
                    <a:outerShdw blurRad="38100" dist="38100" dir="2700000" algn="tl">
                      <a:srgbClr val="000000">
                        <a:alpha val="43137"/>
                      </a:srgbClr>
                    </a:outerShdw>
                  </a:effectLst>
                  <a:latin typeface="Cooper Black" panose="0208090404030B020404" pitchFamily="18" charset="0"/>
                  <a:ea typeface="ADLaM Display" panose="02010000000000000000" pitchFamily="2" charset="0"/>
                  <a:cs typeface="ADLaM Display" panose="02010000000000000000" pitchFamily="2" charset="0"/>
                </a:rPr>
                <a:t>4</a:t>
              </a:r>
            </a:p>
          </p:txBody>
        </p:sp>
      </p:grpSp>
      <p:grpSp>
        <p:nvGrpSpPr>
          <p:cNvPr id="2" name="Group 1">
            <a:extLst>
              <a:ext uri="{FF2B5EF4-FFF2-40B4-BE49-F238E27FC236}">
                <a16:creationId xmlns:a16="http://schemas.microsoft.com/office/drawing/2014/main" id="{9E959A43-BF26-1FDB-22A1-103A77016422}"/>
              </a:ext>
            </a:extLst>
          </p:cNvPr>
          <p:cNvGrpSpPr/>
          <p:nvPr/>
        </p:nvGrpSpPr>
        <p:grpSpPr>
          <a:xfrm>
            <a:off x="-406699" y="1781175"/>
            <a:ext cx="4338087" cy="1813552"/>
            <a:chOff x="-1520458" y="2488020"/>
            <a:chExt cx="4529934" cy="1860696"/>
          </a:xfrm>
          <a:effectLst>
            <a:outerShdw blurRad="50800" dist="38100" dir="2700000" algn="tl" rotWithShape="0">
              <a:prstClr val="black">
                <a:alpha val="40000"/>
              </a:prstClr>
            </a:outerShdw>
          </a:effectLst>
        </p:grpSpPr>
        <p:sp>
          <p:nvSpPr>
            <p:cNvPr id="3" name="Oval 2">
              <a:extLst>
                <a:ext uri="{FF2B5EF4-FFF2-40B4-BE49-F238E27FC236}">
                  <a16:creationId xmlns:a16="http://schemas.microsoft.com/office/drawing/2014/main" id="{1608FAF1-7659-0586-23D6-D503DFB9C855}"/>
                </a:ext>
              </a:extLst>
            </p:cNvPr>
            <p:cNvSpPr/>
            <p:nvPr/>
          </p:nvSpPr>
          <p:spPr>
            <a:xfrm>
              <a:off x="-1520458" y="2488020"/>
              <a:ext cx="4529934" cy="186069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4" name="Oval 3">
              <a:extLst>
                <a:ext uri="{FF2B5EF4-FFF2-40B4-BE49-F238E27FC236}">
                  <a16:creationId xmlns:a16="http://schemas.microsoft.com/office/drawing/2014/main" id="{20B7EAEA-4D31-0110-7162-C8B17F6BBDD7}"/>
                </a:ext>
              </a:extLst>
            </p:cNvPr>
            <p:cNvSpPr/>
            <p:nvPr/>
          </p:nvSpPr>
          <p:spPr>
            <a:xfrm>
              <a:off x="-1368058" y="2541184"/>
              <a:ext cx="3941600" cy="1690963"/>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9" name="TextBox 8">
              <a:extLst>
                <a:ext uri="{FF2B5EF4-FFF2-40B4-BE49-F238E27FC236}">
                  <a16:creationId xmlns:a16="http://schemas.microsoft.com/office/drawing/2014/main" id="{C4D278E7-7092-30AA-85AE-D519E9573FC0}"/>
                </a:ext>
              </a:extLst>
            </p:cNvPr>
            <p:cNvSpPr txBox="1"/>
            <p:nvPr/>
          </p:nvSpPr>
          <p:spPr>
            <a:xfrm>
              <a:off x="-1213628" y="3036600"/>
              <a:ext cx="3632741" cy="757866"/>
            </a:xfrm>
            <a:prstGeom prst="rect">
              <a:avLst/>
            </a:prstGeom>
            <a:noFill/>
          </p:spPr>
          <p:txBody>
            <a:bodyPr wrap="square" rtlCol="0">
              <a:spAutoFit/>
            </a:bodyPr>
            <a:lstStyle/>
            <a:p>
              <a:pPr algn="ctr"/>
              <a:r>
                <a:rPr lang="en-PH" sz="2100" b="1" cap="small" dirty="0">
                  <a:solidFill>
                    <a:srgbClr val="002060"/>
                  </a:solidFill>
                  <a:effectLst>
                    <a:outerShdw blurRad="38100" dist="38100" dir="2700000" algn="tl">
                      <a:srgbClr val="000000">
                        <a:alpha val="43137"/>
                      </a:srgbClr>
                    </a:outerShdw>
                  </a:effectLst>
                  <a:latin typeface="+mn-lt"/>
                </a:rPr>
                <a:t>Memorandum Circular No. 40, series of 2023</a:t>
              </a:r>
            </a:p>
          </p:txBody>
        </p:sp>
      </p:grpSp>
    </p:spTree>
    <p:extLst>
      <p:ext uri="{BB962C8B-B14F-4D97-AF65-F5344CB8AC3E}">
        <p14:creationId xmlns:p14="http://schemas.microsoft.com/office/powerpoint/2010/main" val="1882471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45E673-694E-0976-8089-693215F9F2F3}"/>
              </a:ext>
            </a:extLst>
          </p:cNvPr>
          <p:cNvSpPr/>
          <p:nvPr/>
        </p:nvSpPr>
        <p:spPr>
          <a:xfrm>
            <a:off x="-20207" y="1032832"/>
            <a:ext cx="9144000" cy="3354636"/>
          </a:xfrm>
          <a:prstGeom prst="rect">
            <a:avLst/>
          </a:prstGeom>
          <a:gradFill flip="none" rotWithShape="1">
            <a:gsLst>
              <a:gs pos="0">
                <a:srgbClr val="521B93"/>
              </a:gs>
              <a:gs pos="50000">
                <a:schemeClr val="accent1">
                  <a:shade val="67500"/>
                  <a:satMod val="115000"/>
                </a:schemeClr>
              </a:gs>
              <a:gs pos="81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6" name="Rectangle 5"/>
          <p:cNvSpPr/>
          <p:nvPr/>
        </p:nvSpPr>
        <p:spPr>
          <a:xfrm>
            <a:off x="4077334" y="1220578"/>
            <a:ext cx="4730832" cy="3093154"/>
          </a:xfrm>
          <a:prstGeom prst="rect">
            <a:avLst/>
          </a:prstGeom>
          <a:noFill/>
        </p:spPr>
        <p:txBody>
          <a:bodyPr wrap="square">
            <a:spAutoFit/>
          </a:bodyPr>
          <a:lstStyle/>
          <a:p>
            <a:r>
              <a:rPr lang="en-US" sz="1800" dirty="0">
                <a:solidFill>
                  <a:schemeClr val="bg1"/>
                </a:solidFill>
                <a:latin typeface="+mn-lt"/>
              </a:rPr>
              <a:t>In accordance with their respective mandates</a:t>
            </a:r>
            <a:r>
              <a:rPr lang="en-US" sz="1800" b="1" dirty="0">
                <a:solidFill>
                  <a:schemeClr val="bg1"/>
                </a:solidFill>
                <a:latin typeface="+mn-lt"/>
              </a:rPr>
              <a:t>, </a:t>
            </a:r>
            <a:r>
              <a:rPr lang="en-US" sz="2100" b="1" dirty="0">
                <a:solidFill>
                  <a:schemeClr val="bg1"/>
                </a:solidFill>
                <a:latin typeface="+mn-lt"/>
              </a:rPr>
              <a:t>all concerned agencies and instrumentalities</a:t>
            </a:r>
            <a:r>
              <a:rPr lang="en-US" sz="1800" b="1" dirty="0">
                <a:solidFill>
                  <a:schemeClr val="bg1"/>
                </a:solidFill>
                <a:latin typeface="+mn-lt"/>
              </a:rPr>
              <a:t> </a:t>
            </a:r>
            <a:r>
              <a:rPr lang="en-US" sz="1800" dirty="0">
                <a:solidFill>
                  <a:schemeClr val="bg1"/>
                </a:solidFill>
                <a:latin typeface="+mn-lt"/>
              </a:rPr>
              <a:t>of the National Government, including government-owned or -controlled corporations are hereby directed, and all LGUs are hereby encouraged, </a:t>
            </a:r>
            <a:r>
              <a:rPr lang="en-US" sz="2100" b="1" dirty="0">
                <a:solidFill>
                  <a:schemeClr val="bg1"/>
                </a:solidFill>
                <a:latin typeface="+mn-lt"/>
              </a:rPr>
              <a:t>to undertake efforts in support of the implementation of the PPD-POA 2023-2028</a:t>
            </a:r>
            <a:r>
              <a:rPr lang="en-US" sz="1800" dirty="0">
                <a:solidFill>
                  <a:schemeClr val="bg1"/>
                </a:solidFill>
                <a:latin typeface="+mn-lt"/>
              </a:rPr>
              <a:t>, and the plans and programs specified therein.</a:t>
            </a:r>
            <a:endParaRPr lang="en-US" sz="1800" cap="small" dirty="0">
              <a:solidFill>
                <a:schemeClr val="bg1"/>
              </a:solidFill>
              <a:effectLst>
                <a:outerShdw blurRad="38100" dist="38100" dir="2700000" algn="tl">
                  <a:srgbClr val="000000">
                    <a:alpha val="43137"/>
                  </a:srgbClr>
                </a:outerShdw>
              </a:effectLst>
              <a:latin typeface="+mn-lt"/>
              <a:cs typeface="Cavolini" panose="03000502040302020204" pitchFamily="66" charset="0"/>
            </a:endParaRPr>
          </a:p>
        </p:txBody>
      </p:sp>
      <p:grpSp>
        <p:nvGrpSpPr>
          <p:cNvPr id="36" name="Group 35">
            <a:extLst>
              <a:ext uri="{FF2B5EF4-FFF2-40B4-BE49-F238E27FC236}">
                <a16:creationId xmlns:a16="http://schemas.microsoft.com/office/drawing/2014/main" id="{98A0503B-84E9-9F74-0432-61E4EB259E3C}"/>
              </a:ext>
            </a:extLst>
          </p:cNvPr>
          <p:cNvGrpSpPr/>
          <p:nvPr/>
        </p:nvGrpSpPr>
        <p:grpSpPr>
          <a:xfrm>
            <a:off x="9465302" y="661502"/>
            <a:ext cx="6143625" cy="1031369"/>
            <a:chOff x="3505200" y="882002"/>
            <a:chExt cx="8191500" cy="1375159"/>
          </a:xfrm>
        </p:grpSpPr>
        <p:sp>
          <p:nvSpPr>
            <p:cNvPr id="25" name="Rectangle: Rounded Corners 24">
              <a:extLst>
                <a:ext uri="{FF2B5EF4-FFF2-40B4-BE49-F238E27FC236}">
                  <a16:creationId xmlns:a16="http://schemas.microsoft.com/office/drawing/2014/main" id="{E2BCECA2-F8B9-88A4-9751-DAC7CF675AA5}"/>
                </a:ext>
              </a:extLst>
            </p:cNvPr>
            <p:cNvSpPr/>
            <p:nvPr/>
          </p:nvSpPr>
          <p:spPr>
            <a:xfrm>
              <a:off x="3505200" y="882002"/>
              <a:ext cx="8191500" cy="1375159"/>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7" name="TextBox 26">
              <a:extLst>
                <a:ext uri="{FF2B5EF4-FFF2-40B4-BE49-F238E27FC236}">
                  <a16:creationId xmlns:a16="http://schemas.microsoft.com/office/drawing/2014/main" id="{15EB891A-2844-CA46-01CE-8EC2AE283733}"/>
                </a:ext>
              </a:extLst>
            </p:cNvPr>
            <p:cNvSpPr txBox="1"/>
            <p:nvPr/>
          </p:nvSpPr>
          <p:spPr>
            <a:xfrm>
              <a:off x="4399031" y="989453"/>
              <a:ext cx="7056371" cy="1120307"/>
            </a:xfrm>
            <a:prstGeom prst="rect">
              <a:avLst/>
            </a:prstGeom>
            <a:noFill/>
          </p:spPr>
          <p:txBody>
            <a:bodyPr wrap="square">
              <a:spAutoFit/>
            </a:bodyPr>
            <a:lstStyle/>
            <a:p>
              <a:pPr>
                <a:lnSpc>
                  <a:spcPct val="90000"/>
                </a:lnSpc>
              </a:pPr>
              <a:r>
                <a:rPr lang="en-US" sz="1800" b="1" dirty="0">
                  <a:solidFill>
                    <a:srgbClr val="002060"/>
                  </a:solidFill>
                  <a:latin typeface="Arial Nova" panose="020B0504020202020204" pitchFamily="34" charset="0"/>
                </a:rPr>
                <a:t>Coordinate, collaborate and establish</a:t>
              </a:r>
              <a:r>
                <a:rPr lang="en-US" sz="1800" dirty="0">
                  <a:solidFill>
                    <a:srgbClr val="002060"/>
                  </a:solidFill>
                  <a:latin typeface="Arial Nova" panose="020B0504020202020204" pitchFamily="34" charset="0"/>
                </a:rPr>
                <a:t> </a:t>
              </a:r>
              <a:r>
                <a:rPr lang="en-US" sz="1800" dirty="0">
                  <a:solidFill>
                    <a:schemeClr val="bg2">
                      <a:lumMod val="75000"/>
                    </a:schemeClr>
                  </a:solidFill>
                  <a:latin typeface="Arial Nova" panose="020B0504020202020204" pitchFamily="34" charset="0"/>
                </a:rPr>
                <a:t>institutional partnerships with concerned government agencies</a:t>
              </a:r>
              <a:endParaRPr lang="en-PH" sz="1800" dirty="0">
                <a:latin typeface="Arial Nova" panose="020B0504020202020204" pitchFamily="34" charset="0"/>
              </a:endParaRPr>
            </a:p>
          </p:txBody>
        </p:sp>
      </p:grpSp>
      <p:grpSp>
        <p:nvGrpSpPr>
          <p:cNvPr id="37" name="Group 36">
            <a:extLst>
              <a:ext uri="{FF2B5EF4-FFF2-40B4-BE49-F238E27FC236}">
                <a16:creationId xmlns:a16="http://schemas.microsoft.com/office/drawing/2014/main" id="{E8CBC89D-D276-34A7-64D1-3D3151C71874}"/>
              </a:ext>
            </a:extLst>
          </p:cNvPr>
          <p:cNvGrpSpPr/>
          <p:nvPr/>
        </p:nvGrpSpPr>
        <p:grpSpPr>
          <a:xfrm>
            <a:off x="9465302" y="1872108"/>
            <a:ext cx="4874654" cy="758923"/>
            <a:chOff x="5172012" y="2400081"/>
            <a:chExt cx="6499539" cy="1011897"/>
          </a:xfrm>
        </p:grpSpPr>
        <p:sp>
          <p:nvSpPr>
            <p:cNvPr id="28" name="Rectangle: Rounded Corners 27">
              <a:extLst>
                <a:ext uri="{FF2B5EF4-FFF2-40B4-BE49-F238E27FC236}">
                  <a16:creationId xmlns:a16="http://schemas.microsoft.com/office/drawing/2014/main" id="{CFE1CFB0-1129-FBD9-5385-E6A56598DD55}"/>
                </a:ext>
              </a:extLst>
            </p:cNvPr>
            <p:cNvSpPr/>
            <p:nvPr/>
          </p:nvSpPr>
          <p:spPr>
            <a:xfrm>
              <a:off x="5172012" y="2400081"/>
              <a:ext cx="6499539" cy="1011897"/>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31" name="TextBox 30">
              <a:extLst>
                <a:ext uri="{FF2B5EF4-FFF2-40B4-BE49-F238E27FC236}">
                  <a16:creationId xmlns:a16="http://schemas.microsoft.com/office/drawing/2014/main" id="{0ACB096B-410F-C5D0-0486-F68521A9816D}"/>
                </a:ext>
              </a:extLst>
            </p:cNvPr>
            <p:cNvSpPr txBox="1"/>
            <p:nvPr/>
          </p:nvSpPr>
          <p:spPr>
            <a:xfrm>
              <a:off x="5796451" y="2528592"/>
              <a:ext cx="5483083" cy="787908"/>
            </a:xfrm>
            <a:prstGeom prst="rect">
              <a:avLst/>
            </a:prstGeom>
            <a:noFill/>
          </p:spPr>
          <p:txBody>
            <a:bodyPr wrap="square">
              <a:spAutoFit/>
            </a:bodyPr>
            <a:lstStyle/>
            <a:p>
              <a:pPr>
                <a:lnSpc>
                  <a:spcPct val="90000"/>
                </a:lnSpc>
              </a:pPr>
              <a:r>
                <a:rPr lang="en-US" sz="1800" b="1" dirty="0">
                  <a:solidFill>
                    <a:srgbClr val="002060"/>
                  </a:solidFill>
                  <a:latin typeface="Arial Nova" panose="020B0504020202020204" pitchFamily="34" charset="0"/>
                </a:rPr>
                <a:t>Monitor and assess </a:t>
              </a:r>
              <a:r>
                <a:rPr lang="en-US" sz="1800" dirty="0">
                  <a:solidFill>
                    <a:schemeClr val="bg2">
                      <a:lumMod val="75000"/>
                    </a:schemeClr>
                  </a:solidFill>
                  <a:latin typeface="Arial Nova" panose="020B0504020202020204" pitchFamily="34" charset="0"/>
                </a:rPr>
                <a:t>the implementation of the PPD-POA</a:t>
              </a:r>
              <a:endParaRPr lang="en-PH" sz="1800" dirty="0">
                <a:latin typeface="Arial Nova" panose="020B0504020202020204" pitchFamily="34" charset="0"/>
              </a:endParaRPr>
            </a:p>
          </p:txBody>
        </p:sp>
      </p:grpSp>
      <p:grpSp>
        <p:nvGrpSpPr>
          <p:cNvPr id="38" name="Group 37">
            <a:extLst>
              <a:ext uri="{FF2B5EF4-FFF2-40B4-BE49-F238E27FC236}">
                <a16:creationId xmlns:a16="http://schemas.microsoft.com/office/drawing/2014/main" id="{C268DB67-B33B-4D85-AC59-C29A98693E90}"/>
              </a:ext>
            </a:extLst>
          </p:cNvPr>
          <p:cNvGrpSpPr/>
          <p:nvPr/>
        </p:nvGrpSpPr>
        <p:grpSpPr>
          <a:xfrm>
            <a:off x="9465302" y="2819053"/>
            <a:ext cx="4966835" cy="1031369"/>
            <a:chOff x="5110557" y="3546320"/>
            <a:chExt cx="6622447" cy="1375159"/>
          </a:xfrm>
        </p:grpSpPr>
        <p:sp>
          <p:nvSpPr>
            <p:cNvPr id="29" name="Rectangle: Rounded Corners 28">
              <a:extLst>
                <a:ext uri="{FF2B5EF4-FFF2-40B4-BE49-F238E27FC236}">
                  <a16:creationId xmlns:a16="http://schemas.microsoft.com/office/drawing/2014/main" id="{E421C44A-B40D-3616-0F38-5634EA415531}"/>
                </a:ext>
              </a:extLst>
            </p:cNvPr>
            <p:cNvSpPr/>
            <p:nvPr/>
          </p:nvSpPr>
          <p:spPr>
            <a:xfrm>
              <a:off x="5110557" y="3546320"/>
              <a:ext cx="6622447" cy="1375159"/>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32" name="TextBox 31">
              <a:extLst>
                <a:ext uri="{FF2B5EF4-FFF2-40B4-BE49-F238E27FC236}">
                  <a16:creationId xmlns:a16="http://schemas.microsoft.com/office/drawing/2014/main" id="{875E6C1F-0142-C705-7E2F-4753F4DACB71}"/>
                </a:ext>
              </a:extLst>
            </p:cNvPr>
            <p:cNvSpPr txBox="1"/>
            <p:nvPr/>
          </p:nvSpPr>
          <p:spPr>
            <a:xfrm>
              <a:off x="5796450" y="3676517"/>
              <a:ext cx="5483083" cy="1120307"/>
            </a:xfrm>
            <a:prstGeom prst="rect">
              <a:avLst/>
            </a:prstGeom>
            <a:noFill/>
          </p:spPr>
          <p:txBody>
            <a:bodyPr wrap="square">
              <a:spAutoFit/>
            </a:bodyPr>
            <a:lstStyle/>
            <a:p>
              <a:pPr>
                <a:lnSpc>
                  <a:spcPct val="90000"/>
                </a:lnSpc>
              </a:pPr>
              <a:r>
                <a:rPr lang="en-US" sz="1800" b="1" dirty="0">
                  <a:solidFill>
                    <a:srgbClr val="002060"/>
                  </a:solidFill>
                </a:rPr>
                <a:t>Undertake</a:t>
              </a:r>
              <a:r>
                <a:rPr lang="en-US" sz="1800" dirty="0"/>
                <a:t> </a:t>
              </a:r>
              <a:r>
                <a:rPr lang="en-US" sz="1800" b="1" dirty="0">
                  <a:solidFill>
                    <a:srgbClr val="002060"/>
                  </a:solidFill>
                </a:rPr>
                <a:t>POPDEV research, </a:t>
              </a:r>
              <a:r>
                <a:rPr lang="en-US" sz="1800" dirty="0"/>
                <a:t> </a:t>
              </a:r>
              <a:r>
                <a:rPr lang="en-US" sz="1800" b="1" dirty="0">
                  <a:solidFill>
                    <a:srgbClr val="002060"/>
                  </a:solidFill>
                </a:rPr>
                <a:t>establish</a:t>
              </a:r>
              <a:r>
                <a:rPr lang="en-US" sz="1800" dirty="0"/>
                <a:t> </a:t>
              </a:r>
              <a:r>
                <a:rPr lang="en-US" sz="1800" dirty="0">
                  <a:solidFill>
                    <a:schemeClr val="bg2">
                      <a:lumMod val="75000"/>
                    </a:schemeClr>
                  </a:solidFill>
                </a:rPr>
                <a:t>databases and </a:t>
              </a:r>
              <a:r>
                <a:rPr lang="en-US" sz="1800" b="1" dirty="0">
                  <a:solidFill>
                    <a:srgbClr val="002060"/>
                  </a:solidFill>
                </a:rPr>
                <a:t>enable</a:t>
              </a:r>
              <a:r>
                <a:rPr lang="en-US" sz="1800" dirty="0">
                  <a:solidFill>
                    <a:schemeClr val="bg2">
                      <a:lumMod val="75000"/>
                    </a:schemeClr>
                  </a:solidFill>
                </a:rPr>
                <a:t> </a:t>
              </a:r>
              <a:r>
                <a:rPr lang="en-US" sz="1800" b="1" dirty="0">
                  <a:solidFill>
                    <a:schemeClr val="bg2">
                      <a:lumMod val="75000"/>
                    </a:schemeClr>
                  </a:solidFill>
                </a:rPr>
                <a:t>institutions</a:t>
              </a:r>
              <a:endParaRPr lang="en-PH" sz="1800" b="1" dirty="0">
                <a:latin typeface="Arial Nova" panose="020B0504020202020204" pitchFamily="34" charset="0"/>
              </a:endParaRPr>
            </a:p>
          </p:txBody>
        </p:sp>
      </p:grpSp>
      <p:grpSp>
        <p:nvGrpSpPr>
          <p:cNvPr id="39" name="Group 38">
            <a:extLst>
              <a:ext uri="{FF2B5EF4-FFF2-40B4-BE49-F238E27FC236}">
                <a16:creationId xmlns:a16="http://schemas.microsoft.com/office/drawing/2014/main" id="{DC4ABC0D-B073-6530-2226-20B3FCFA31AB}"/>
              </a:ext>
            </a:extLst>
          </p:cNvPr>
          <p:cNvGrpSpPr/>
          <p:nvPr/>
        </p:nvGrpSpPr>
        <p:grpSpPr>
          <a:xfrm>
            <a:off x="9511393" y="3952963"/>
            <a:ext cx="6143625" cy="1031369"/>
            <a:chOff x="3541504" y="5075385"/>
            <a:chExt cx="8191500" cy="1375159"/>
          </a:xfrm>
        </p:grpSpPr>
        <p:sp>
          <p:nvSpPr>
            <p:cNvPr id="30" name="Rectangle: Rounded Corners 29">
              <a:extLst>
                <a:ext uri="{FF2B5EF4-FFF2-40B4-BE49-F238E27FC236}">
                  <a16:creationId xmlns:a16="http://schemas.microsoft.com/office/drawing/2014/main" id="{56874559-7E25-FEB7-9989-0D80A228CF8F}"/>
                </a:ext>
              </a:extLst>
            </p:cNvPr>
            <p:cNvSpPr/>
            <p:nvPr/>
          </p:nvSpPr>
          <p:spPr>
            <a:xfrm>
              <a:off x="3541504" y="5075385"/>
              <a:ext cx="8191500" cy="1375159"/>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34" name="TextBox 33">
              <a:extLst>
                <a:ext uri="{FF2B5EF4-FFF2-40B4-BE49-F238E27FC236}">
                  <a16:creationId xmlns:a16="http://schemas.microsoft.com/office/drawing/2014/main" id="{5C7B0076-6071-3A65-0A5D-FA65DFE174ED}"/>
                </a:ext>
              </a:extLst>
            </p:cNvPr>
            <p:cNvSpPr txBox="1"/>
            <p:nvPr/>
          </p:nvSpPr>
          <p:spPr>
            <a:xfrm>
              <a:off x="4241227" y="5244625"/>
              <a:ext cx="7038308" cy="1120307"/>
            </a:xfrm>
            <a:prstGeom prst="rect">
              <a:avLst/>
            </a:prstGeom>
            <a:noFill/>
          </p:spPr>
          <p:txBody>
            <a:bodyPr wrap="square">
              <a:spAutoFit/>
            </a:bodyPr>
            <a:lstStyle/>
            <a:p>
              <a:pPr>
                <a:lnSpc>
                  <a:spcPct val="90000"/>
                </a:lnSpc>
              </a:pPr>
              <a:r>
                <a:rPr lang="en-US" sz="1800" b="1" dirty="0">
                  <a:solidFill>
                    <a:srgbClr val="002060"/>
                  </a:solidFill>
                  <a:latin typeface="Arial Nova" panose="020B0504020202020204" pitchFamily="34" charset="0"/>
                </a:rPr>
                <a:t>Build</a:t>
              </a:r>
              <a:r>
                <a:rPr lang="en-US" sz="1800" b="1" dirty="0">
                  <a:latin typeface="Arial Nova" panose="020B0504020202020204" pitchFamily="34" charset="0"/>
                </a:rPr>
                <a:t> </a:t>
              </a:r>
              <a:r>
                <a:rPr lang="en-US" sz="1800" b="1" dirty="0">
                  <a:solidFill>
                    <a:schemeClr val="bg2">
                      <a:lumMod val="75000"/>
                    </a:schemeClr>
                  </a:solidFill>
                  <a:latin typeface="Arial Nova" panose="020B0504020202020204" pitchFamily="34" charset="0"/>
                </a:rPr>
                <a:t>public and institutional awareness </a:t>
              </a:r>
              <a:r>
                <a:rPr lang="en-US" sz="1800" dirty="0">
                  <a:solidFill>
                    <a:schemeClr val="bg2">
                      <a:lumMod val="75000"/>
                    </a:schemeClr>
                  </a:solidFill>
                  <a:latin typeface="Arial Nova" panose="020B0504020202020204" pitchFamily="34" charset="0"/>
                </a:rPr>
                <a:t>on the impact of population dynamics on socio-economic development</a:t>
              </a:r>
              <a:endParaRPr lang="en-PH" sz="1800" dirty="0">
                <a:latin typeface="Arial Nova" panose="020B0504020202020204" pitchFamily="34" charset="0"/>
              </a:endParaRPr>
            </a:p>
          </p:txBody>
        </p:sp>
      </p:grpSp>
      <p:grpSp>
        <p:nvGrpSpPr>
          <p:cNvPr id="12" name="Group 11">
            <a:extLst>
              <a:ext uri="{FF2B5EF4-FFF2-40B4-BE49-F238E27FC236}">
                <a16:creationId xmlns:a16="http://schemas.microsoft.com/office/drawing/2014/main" id="{5AFB6DA8-1376-C3DC-25D7-D39AC616BF28}"/>
              </a:ext>
            </a:extLst>
          </p:cNvPr>
          <p:cNvGrpSpPr/>
          <p:nvPr/>
        </p:nvGrpSpPr>
        <p:grpSpPr>
          <a:xfrm>
            <a:off x="843733" y="1821160"/>
            <a:ext cx="918612" cy="850616"/>
            <a:chOff x="654784" y="467303"/>
            <a:chExt cx="1224816" cy="1134155"/>
          </a:xfrm>
        </p:grpSpPr>
        <p:sp>
          <p:nvSpPr>
            <p:cNvPr id="8" name="Oval 7">
              <a:extLst>
                <a:ext uri="{FF2B5EF4-FFF2-40B4-BE49-F238E27FC236}">
                  <a16:creationId xmlns:a16="http://schemas.microsoft.com/office/drawing/2014/main" id="{6B048294-3282-1BDC-4189-7B55B0C6DC69}"/>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0" name="Oval 9">
              <a:extLst>
                <a:ext uri="{FF2B5EF4-FFF2-40B4-BE49-F238E27FC236}">
                  <a16:creationId xmlns:a16="http://schemas.microsoft.com/office/drawing/2014/main" id="{B5B68154-83FD-9992-56BD-FEE52C6C8F4E}"/>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1" name="TextBox 10">
              <a:extLst>
                <a:ext uri="{FF2B5EF4-FFF2-40B4-BE49-F238E27FC236}">
                  <a16:creationId xmlns:a16="http://schemas.microsoft.com/office/drawing/2014/main" id="{A86EDB23-2FB4-EEEA-5776-2FE861523893}"/>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chemeClr val="bg1"/>
                  </a:solidFill>
                  <a:effectLst>
                    <a:outerShdw blurRad="38100" dist="38100" dir="2700000" algn="tl">
                      <a:srgbClr val="000000">
                        <a:alpha val="43137"/>
                      </a:srgbClr>
                    </a:outerShdw>
                  </a:effectLst>
                  <a:latin typeface="Cooper Black" panose="0208090404030B020404" pitchFamily="18" charset="0"/>
                  <a:ea typeface="ADLaM Display" panose="02010000000000000000" pitchFamily="2" charset="0"/>
                  <a:cs typeface="ADLaM Display" panose="02010000000000000000" pitchFamily="2" charset="0"/>
                </a:rPr>
                <a:t>1</a:t>
              </a:r>
            </a:p>
          </p:txBody>
        </p:sp>
      </p:grpSp>
      <p:grpSp>
        <p:nvGrpSpPr>
          <p:cNvPr id="13" name="Group 12">
            <a:extLst>
              <a:ext uri="{FF2B5EF4-FFF2-40B4-BE49-F238E27FC236}">
                <a16:creationId xmlns:a16="http://schemas.microsoft.com/office/drawing/2014/main" id="{B7710F72-679F-E5D1-27DD-439F69EDC341}"/>
              </a:ext>
            </a:extLst>
          </p:cNvPr>
          <p:cNvGrpSpPr/>
          <p:nvPr/>
        </p:nvGrpSpPr>
        <p:grpSpPr>
          <a:xfrm>
            <a:off x="1762345" y="1847804"/>
            <a:ext cx="918612" cy="850616"/>
            <a:chOff x="654784" y="467303"/>
            <a:chExt cx="1224816" cy="1134155"/>
          </a:xfrm>
        </p:grpSpPr>
        <p:sp>
          <p:nvSpPr>
            <p:cNvPr id="14" name="Oval 13">
              <a:extLst>
                <a:ext uri="{FF2B5EF4-FFF2-40B4-BE49-F238E27FC236}">
                  <a16:creationId xmlns:a16="http://schemas.microsoft.com/office/drawing/2014/main" id="{3401BECF-A662-F95A-E912-AC820307657D}"/>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5" name="Oval 14">
              <a:extLst>
                <a:ext uri="{FF2B5EF4-FFF2-40B4-BE49-F238E27FC236}">
                  <a16:creationId xmlns:a16="http://schemas.microsoft.com/office/drawing/2014/main" id="{78638C81-4E9B-590C-06CA-F97A66D2EFF0}"/>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6" name="TextBox 15">
              <a:extLst>
                <a:ext uri="{FF2B5EF4-FFF2-40B4-BE49-F238E27FC236}">
                  <a16:creationId xmlns:a16="http://schemas.microsoft.com/office/drawing/2014/main" id="{F4B2578F-DD71-0E22-41AA-ADA5B7AB49DA}"/>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chemeClr val="bg1"/>
                  </a:solidFill>
                  <a:effectLst>
                    <a:outerShdw blurRad="38100" dist="38100" dir="2700000" algn="tl">
                      <a:srgbClr val="000000">
                        <a:alpha val="43137"/>
                      </a:srgbClr>
                    </a:outerShdw>
                  </a:effectLst>
                  <a:latin typeface="Cooper Black" panose="0208090404030B020404" pitchFamily="18" charset="0"/>
                  <a:ea typeface="ADLaM Display" panose="02010000000000000000" pitchFamily="2" charset="0"/>
                  <a:cs typeface="ADLaM Display" panose="02010000000000000000" pitchFamily="2" charset="0"/>
                </a:rPr>
                <a:t>2</a:t>
              </a:r>
            </a:p>
          </p:txBody>
        </p:sp>
      </p:grpSp>
      <p:grpSp>
        <p:nvGrpSpPr>
          <p:cNvPr id="17" name="Group 16">
            <a:extLst>
              <a:ext uri="{FF2B5EF4-FFF2-40B4-BE49-F238E27FC236}">
                <a16:creationId xmlns:a16="http://schemas.microsoft.com/office/drawing/2014/main" id="{FCD920E1-2CDA-98F1-E60F-48E7BE656BBE}"/>
              </a:ext>
            </a:extLst>
          </p:cNvPr>
          <p:cNvGrpSpPr/>
          <p:nvPr/>
        </p:nvGrpSpPr>
        <p:grpSpPr>
          <a:xfrm>
            <a:off x="1762345" y="2698464"/>
            <a:ext cx="918612" cy="850616"/>
            <a:chOff x="654784" y="467303"/>
            <a:chExt cx="1224816" cy="1134155"/>
          </a:xfrm>
        </p:grpSpPr>
        <p:sp>
          <p:nvSpPr>
            <p:cNvPr id="18" name="Oval 17">
              <a:extLst>
                <a:ext uri="{FF2B5EF4-FFF2-40B4-BE49-F238E27FC236}">
                  <a16:creationId xmlns:a16="http://schemas.microsoft.com/office/drawing/2014/main" id="{9B097AFD-9FCF-18E7-3E53-B8BF443CC81B}"/>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9" name="Oval 18">
              <a:extLst>
                <a:ext uri="{FF2B5EF4-FFF2-40B4-BE49-F238E27FC236}">
                  <a16:creationId xmlns:a16="http://schemas.microsoft.com/office/drawing/2014/main" id="{66990F9E-577D-377E-FD43-A7CF32EE505F}"/>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0" name="TextBox 19">
              <a:extLst>
                <a:ext uri="{FF2B5EF4-FFF2-40B4-BE49-F238E27FC236}">
                  <a16:creationId xmlns:a16="http://schemas.microsoft.com/office/drawing/2014/main" id="{EEADB56D-B32A-D318-4254-BB0617C0CDFD}"/>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chemeClr val="bg1"/>
                  </a:solidFill>
                  <a:effectLst>
                    <a:outerShdw blurRad="38100" dist="38100" dir="2700000" algn="tl">
                      <a:srgbClr val="000000">
                        <a:alpha val="43137"/>
                      </a:srgbClr>
                    </a:outerShdw>
                  </a:effectLst>
                  <a:latin typeface="Cooper Black" panose="0208090404030B020404" pitchFamily="18" charset="0"/>
                  <a:ea typeface="ADLaM Display" panose="02010000000000000000" pitchFamily="2" charset="0"/>
                  <a:cs typeface="ADLaM Display" panose="02010000000000000000" pitchFamily="2" charset="0"/>
                </a:rPr>
                <a:t>3</a:t>
              </a:r>
            </a:p>
          </p:txBody>
        </p:sp>
      </p:grpSp>
      <p:grpSp>
        <p:nvGrpSpPr>
          <p:cNvPr id="21" name="Group 20">
            <a:extLst>
              <a:ext uri="{FF2B5EF4-FFF2-40B4-BE49-F238E27FC236}">
                <a16:creationId xmlns:a16="http://schemas.microsoft.com/office/drawing/2014/main" id="{FB87E3AD-1CD2-A60D-189C-E332039A1F96}"/>
              </a:ext>
            </a:extLst>
          </p:cNvPr>
          <p:cNvGrpSpPr/>
          <p:nvPr/>
        </p:nvGrpSpPr>
        <p:grpSpPr>
          <a:xfrm>
            <a:off x="870572" y="2671462"/>
            <a:ext cx="918612" cy="850616"/>
            <a:chOff x="654784" y="467303"/>
            <a:chExt cx="1224816" cy="1134155"/>
          </a:xfrm>
        </p:grpSpPr>
        <p:sp>
          <p:nvSpPr>
            <p:cNvPr id="22" name="Oval 21">
              <a:extLst>
                <a:ext uri="{FF2B5EF4-FFF2-40B4-BE49-F238E27FC236}">
                  <a16:creationId xmlns:a16="http://schemas.microsoft.com/office/drawing/2014/main" id="{AB08709B-F43E-DAA6-D580-F63E47645383}"/>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3" name="Oval 22">
              <a:extLst>
                <a:ext uri="{FF2B5EF4-FFF2-40B4-BE49-F238E27FC236}">
                  <a16:creationId xmlns:a16="http://schemas.microsoft.com/office/drawing/2014/main" id="{216C2F97-982B-97BF-AC88-3F53931CB461}"/>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4" name="TextBox 23">
              <a:extLst>
                <a:ext uri="{FF2B5EF4-FFF2-40B4-BE49-F238E27FC236}">
                  <a16:creationId xmlns:a16="http://schemas.microsoft.com/office/drawing/2014/main" id="{245C096E-0F90-D4FE-0737-C173030D7734}"/>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chemeClr val="bg1"/>
                  </a:solidFill>
                  <a:effectLst>
                    <a:outerShdw blurRad="38100" dist="38100" dir="2700000" algn="tl">
                      <a:srgbClr val="000000">
                        <a:alpha val="43137"/>
                      </a:srgbClr>
                    </a:outerShdw>
                  </a:effectLst>
                  <a:latin typeface="Cooper Black" panose="0208090404030B020404" pitchFamily="18" charset="0"/>
                  <a:ea typeface="ADLaM Display" panose="02010000000000000000" pitchFamily="2" charset="0"/>
                  <a:cs typeface="ADLaM Display" panose="02010000000000000000" pitchFamily="2" charset="0"/>
                </a:rPr>
                <a:t>4</a:t>
              </a:r>
            </a:p>
          </p:txBody>
        </p:sp>
      </p:grpSp>
      <p:grpSp>
        <p:nvGrpSpPr>
          <p:cNvPr id="2" name="Group 1">
            <a:extLst>
              <a:ext uri="{FF2B5EF4-FFF2-40B4-BE49-F238E27FC236}">
                <a16:creationId xmlns:a16="http://schemas.microsoft.com/office/drawing/2014/main" id="{9E959A43-BF26-1FDB-22A1-103A77016422}"/>
              </a:ext>
            </a:extLst>
          </p:cNvPr>
          <p:cNvGrpSpPr/>
          <p:nvPr/>
        </p:nvGrpSpPr>
        <p:grpSpPr>
          <a:xfrm>
            <a:off x="-406699" y="1781175"/>
            <a:ext cx="4338087" cy="1813552"/>
            <a:chOff x="-1520458" y="2488020"/>
            <a:chExt cx="4529934" cy="1860696"/>
          </a:xfrm>
          <a:effectLst>
            <a:outerShdw blurRad="50800" dist="38100" dir="2700000" algn="tl" rotWithShape="0">
              <a:prstClr val="black">
                <a:alpha val="40000"/>
              </a:prstClr>
            </a:outerShdw>
          </a:effectLst>
        </p:grpSpPr>
        <p:sp>
          <p:nvSpPr>
            <p:cNvPr id="3" name="Oval 2">
              <a:extLst>
                <a:ext uri="{FF2B5EF4-FFF2-40B4-BE49-F238E27FC236}">
                  <a16:creationId xmlns:a16="http://schemas.microsoft.com/office/drawing/2014/main" id="{1608FAF1-7659-0586-23D6-D503DFB9C855}"/>
                </a:ext>
              </a:extLst>
            </p:cNvPr>
            <p:cNvSpPr/>
            <p:nvPr/>
          </p:nvSpPr>
          <p:spPr>
            <a:xfrm>
              <a:off x="-1520458" y="2488020"/>
              <a:ext cx="4529934" cy="186069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4" name="Oval 3">
              <a:extLst>
                <a:ext uri="{FF2B5EF4-FFF2-40B4-BE49-F238E27FC236}">
                  <a16:creationId xmlns:a16="http://schemas.microsoft.com/office/drawing/2014/main" id="{20B7EAEA-4D31-0110-7162-C8B17F6BBDD7}"/>
                </a:ext>
              </a:extLst>
            </p:cNvPr>
            <p:cNvSpPr/>
            <p:nvPr/>
          </p:nvSpPr>
          <p:spPr>
            <a:xfrm>
              <a:off x="-1368058" y="2541184"/>
              <a:ext cx="3941600" cy="1690963"/>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9" name="TextBox 8">
              <a:extLst>
                <a:ext uri="{FF2B5EF4-FFF2-40B4-BE49-F238E27FC236}">
                  <a16:creationId xmlns:a16="http://schemas.microsoft.com/office/drawing/2014/main" id="{C4D278E7-7092-30AA-85AE-D519E9573FC0}"/>
                </a:ext>
              </a:extLst>
            </p:cNvPr>
            <p:cNvSpPr txBox="1"/>
            <p:nvPr/>
          </p:nvSpPr>
          <p:spPr>
            <a:xfrm>
              <a:off x="-1213628" y="3036600"/>
              <a:ext cx="3632741" cy="757866"/>
            </a:xfrm>
            <a:prstGeom prst="rect">
              <a:avLst/>
            </a:prstGeom>
            <a:noFill/>
          </p:spPr>
          <p:txBody>
            <a:bodyPr wrap="square" rtlCol="0">
              <a:spAutoFit/>
            </a:bodyPr>
            <a:lstStyle/>
            <a:p>
              <a:pPr algn="ctr"/>
              <a:r>
                <a:rPr lang="en-PH" sz="2100" b="1" cap="small" dirty="0">
                  <a:solidFill>
                    <a:srgbClr val="002060"/>
                  </a:solidFill>
                  <a:effectLst>
                    <a:outerShdw blurRad="38100" dist="38100" dir="2700000" algn="tl">
                      <a:srgbClr val="000000">
                        <a:alpha val="43137"/>
                      </a:srgbClr>
                    </a:outerShdw>
                  </a:effectLst>
                  <a:latin typeface="+mn-lt"/>
                </a:rPr>
                <a:t>Memorandum Circular No. 40, series of 2023</a:t>
              </a:r>
            </a:p>
          </p:txBody>
        </p:sp>
      </p:grpSp>
    </p:spTree>
    <p:extLst>
      <p:ext uri="{BB962C8B-B14F-4D97-AF65-F5344CB8AC3E}">
        <p14:creationId xmlns:p14="http://schemas.microsoft.com/office/powerpoint/2010/main" val="1610019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959A43-BF26-1FDB-22A1-103A77016422}"/>
              </a:ext>
            </a:extLst>
          </p:cNvPr>
          <p:cNvGrpSpPr/>
          <p:nvPr/>
        </p:nvGrpSpPr>
        <p:grpSpPr>
          <a:xfrm>
            <a:off x="-406699" y="1781175"/>
            <a:ext cx="4338087" cy="1813552"/>
            <a:chOff x="-1520458" y="2488020"/>
            <a:chExt cx="4529934" cy="1860696"/>
          </a:xfrm>
          <a:effectLst>
            <a:outerShdw blurRad="50800" dist="38100" dir="2700000" algn="tl" rotWithShape="0">
              <a:prstClr val="black">
                <a:alpha val="40000"/>
              </a:prstClr>
            </a:outerShdw>
          </a:effectLst>
        </p:grpSpPr>
        <p:sp>
          <p:nvSpPr>
            <p:cNvPr id="3" name="Oval 2">
              <a:extLst>
                <a:ext uri="{FF2B5EF4-FFF2-40B4-BE49-F238E27FC236}">
                  <a16:creationId xmlns:a16="http://schemas.microsoft.com/office/drawing/2014/main" id="{1608FAF1-7659-0586-23D6-D503DFB9C855}"/>
                </a:ext>
              </a:extLst>
            </p:cNvPr>
            <p:cNvSpPr/>
            <p:nvPr/>
          </p:nvSpPr>
          <p:spPr>
            <a:xfrm>
              <a:off x="-1520458" y="2488020"/>
              <a:ext cx="4529934" cy="186069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4" name="Oval 3">
              <a:extLst>
                <a:ext uri="{FF2B5EF4-FFF2-40B4-BE49-F238E27FC236}">
                  <a16:creationId xmlns:a16="http://schemas.microsoft.com/office/drawing/2014/main" id="{20B7EAEA-4D31-0110-7162-C8B17F6BBDD7}"/>
                </a:ext>
              </a:extLst>
            </p:cNvPr>
            <p:cNvSpPr/>
            <p:nvPr/>
          </p:nvSpPr>
          <p:spPr>
            <a:xfrm>
              <a:off x="-1368058" y="2541184"/>
              <a:ext cx="3941600" cy="1690963"/>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9" name="TextBox 8">
              <a:extLst>
                <a:ext uri="{FF2B5EF4-FFF2-40B4-BE49-F238E27FC236}">
                  <a16:creationId xmlns:a16="http://schemas.microsoft.com/office/drawing/2014/main" id="{C4D278E7-7092-30AA-85AE-D519E9573FC0}"/>
                </a:ext>
              </a:extLst>
            </p:cNvPr>
            <p:cNvSpPr txBox="1"/>
            <p:nvPr/>
          </p:nvSpPr>
          <p:spPr>
            <a:xfrm>
              <a:off x="-612452" y="2946291"/>
              <a:ext cx="2736329" cy="852599"/>
            </a:xfrm>
            <a:prstGeom prst="rect">
              <a:avLst/>
            </a:prstGeom>
            <a:noFill/>
          </p:spPr>
          <p:txBody>
            <a:bodyPr wrap="square" rtlCol="0">
              <a:spAutoFit/>
            </a:bodyPr>
            <a:lstStyle/>
            <a:p>
              <a:r>
                <a:rPr lang="en-PH" sz="2400" b="1" cap="small" dirty="0">
                  <a:solidFill>
                    <a:srgbClr val="002060"/>
                  </a:solidFill>
                  <a:effectLst>
                    <a:outerShdw blurRad="38100" dist="38100" dir="2700000" algn="tl">
                      <a:srgbClr val="000000">
                        <a:alpha val="43137"/>
                      </a:srgbClr>
                    </a:outerShdw>
                  </a:effectLst>
                  <a:latin typeface="+mn-lt"/>
                </a:rPr>
                <a:t>Roles of CPD under MC 40</a:t>
              </a:r>
            </a:p>
          </p:txBody>
        </p:sp>
      </p:grpSp>
      <p:grpSp>
        <p:nvGrpSpPr>
          <p:cNvPr id="36" name="Group 35">
            <a:extLst>
              <a:ext uri="{FF2B5EF4-FFF2-40B4-BE49-F238E27FC236}">
                <a16:creationId xmlns:a16="http://schemas.microsoft.com/office/drawing/2014/main" id="{98A0503B-84E9-9F74-0432-61E4EB259E3C}"/>
              </a:ext>
            </a:extLst>
          </p:cNvPr>
          <p:cNvGrpSpPr/>
          <p:nvPr/>
        </p:nvGrpSpPr>
        <p:grpSpPr>
          <a:xfrm>
            <a:off x="2628900" y="661502"/>
            <a:ext cx="6143625" cy="1031369"/>
            <a:chOff x="3505200" y="882002"/>
            <a:chExt cx="8191500" cy="1375159"/>
          </a:xfrm>
        </p:grpSpPr>
        <p:sp>
          <p:nvSpPr>
            <p:cNvPr id="25" name="Rectangle: Rounded Corners 24">
              <a:extLst>
                <a:ext uri="{FF2B5EF4-FFF2-40B4-BE49-F238E27FC236}">
                  <a16:creationId xmlns:a16="http://schemas.microsoft.com/office/drawing/2014/main" id="{E2BCECA2-F8B9-88A4-9751-DAC7CF675AA5}"/>
                </a:ext>
              </a:extLst>
            </p:cNvPr>
            <p:cNvSpPr/>
            <p:nvPr/>
          </p:nvSpPr>
          <p:spPr>
            <a:xfrm>
              <a:off x="3505200" y="882002"/>
              <a:ext cx="8191500" cy="1375159"/>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7" name="TextBox 26">
              <a:extLst>
                <a:ext uri="{FF2B5EF4-FFF2-40B4-BE49-F238E27FC236}">
                  <a16:creationId xmlns:a16="http://schemas.microsoft.com/office/drawing/2014/main" id="{15EB891A-2844-CA46-01CE-8EC2AE283733}"/>
                </a:ext>
              </a:extLst>
            </p:cNvPr>
            <p:cNvSpPr txBox="1"/>
            <p:nvPr/>
          </p:nvSpPr>
          <p:spPr>
            <a:xfrm>
              <a:off x="4399031" y="989453"/>
              <a:ext cx="7056371" cy="1129540"/>
            </a:xfrm>
            <a:prstGeom prst="rect">
              <a:avLst/>
            </a:prstGeom>
            <a:noFill/>
          </p:spPr>
          <p:txBody>
            <a:bodyPr wrap="square">
              <a:spAutoFit/>
            </a:bodyPr>
            <a:lstStyle/>
            <a:p>
              <a:pPr>
                <a:lnSpc>
                  <a:spcPct val="90000"/>
                </a:lnSpc>
              </a:pPr>
              <a:r>
                <a:rPr lang="en-US" sz="1800" b="1" dirty="0">
                  <a:solidFill>
                    <a:srgbClr val="002060"/>
                  </a:solidFill>
                  <a:latin typeface="+mn-lt"/>
                </a:rPr>
                <a:t>Coordinate, collaborate and establish</a:t>
              </a:r>
              <a:r>
                <a:rPr lang="en-US" sz="1800" dirty="0">
                  <a:solidFill>
                    <a:srgbClr val="002060"/>
                  </a:solidFill>
                  <a:latin typeface="+mn-lt"/>
                </a:rPr>
                <a:t> </a:t>
              </a:r>
              <a:r>
                <a:rPr lang="en-US" sz="1800" dirty="0">
                  <a:solidFill>
                    <a:schemeClr val="bg2">
                      <a:lumMod val="75000"/>
                    </a:schemeClr>
                  </a:solidFill>
                  <a:latin typeface="+mn-lt"/>
                </a:rPr>
                <a:t>institutional partnerships with concerned government agencies</a:t>
              </a:r>
              <a:endParaRPr lang="en-PH" sz="1800" dirty="0">
                <a:latin typeface="+mn-lt"/>
              </a:endParaRPr>
            </a:p>
          </p:txBody>
        </p:sp>
      </p:grpSp>
      <p:grpSp>
        <p:nvGrpSpPr>
          <p:cNvPr id="37" name="Group 36">
            <a:extLst>
              <a:ext uri="{FF2B5EF4-FFF2-40B4-BE49-F238E27FC236}">
                <a16:creationId xmlns:a16="http://schemas.microsoft.com/office/drawing/2014/main" id="{E8CBC89D-D276-34A7-64D1-3D3151C71874}"/>
              </a:ext>
            </a:extLst>
          </p:cNvPr>
          <p:cNvGrpSpPr/>
          <p:nvPr/>
        </p:nvGrpSpPr>
        <p:grpSpPr>
          <a:xfrm>
            <a:off x="3879010" y="1800061"/>
            <a:ext cx="4874654" cy="758923"/>
            <a:chOff x="5172012" y="2400081"/>
            <a:chExt cx="6499539" cy="1011897"/>
          </a:xfrm>
        </p:grpSpPr>
        <p:sp>
          <p:nvSpPr>
            <p:cNvPr id="28" name="Rectangle: Rounded Corners 27">
              <a:extLst>
                <a:ext uri="{FF2B5EF4-FFF2-40B4-BE49-F238E27FC236}">
                  <a16:creationId xmlns:a16="http://schemas.microsoft.com/office/drawing/2014/main" id="{CFE1CFB0-1129-FBD9-5385-E6A56598DD55}"/>
                </a:ext>
              </a:extLst>
            </p:cNvPr>
            <p:cNvSpPr/>
            <p:nvPr/>
          </p:nvSpPr>
          <p:spPr>
            <a:xfrm>
              <a:off x="5172012" y="2400081"/>
              <a:ext cx="6499539" cy="1011897"/>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31" name="TextBox 30">
              <a:extLst>
                <a:ext uri="{FF2B5EF4-FFF2-40B4-BE49-F238E27FC236}">
                  <a16:creationId xmlns:a16="http://schemas.microsoft.com/office/drawing/2014/main" id="{0ACB096B-410F-C5D0-0486-F68521A9816D}"/>
                </a:ext>
              </a:extLst>
            </p:cNvPr>
            <p:cNvSpPr txBox="1"/>
            <p:nvPr/>
          </p:nvSpPr>
          <p:spPr>
            <a:xfrm>
              <a:off x="5796451" y="2528592"/>
              <a:ext cx="5483083" cy="797141"/>
            </a:xfrm>
            <a:prstGeom prst="rect">
              <a:avLst/>
            </a:prstGeom>
            <a:noFill/>
          </p:spPr>
          <p:txBody>
            <a:bodyPr wrap="square">
              <a:spAutoFit/>
            </a:bodyPr>
            <a:lstStyle/>
            <a:p>
              <a:pPr>
                <a:lnSpc>
                  <a:spcPct val="90000"/>
                </a:lnSpc>
              </a:pPr>
              <a:r>
                <a:rPr lang="en-US" sz="1800" b="1" dirty="0">
                  <a:solidFill>
                    <a:srgbClr val="002060"/>
                  </a:solidFill>
                  <a:latin typeface="+mn-lt"/>
                </a:rPr>
                <a:t>Monitor and assess </a:t>
              </a:r>
              <a:r>
                <a:rPr lang="en-US" sz="1800" dirty="0">
                  <a:solidFill>
                    <a:schemeClr val="bg2">
                      <a:lumMod val="75000"/>
                    </a:schemeClr>
                  </a:solidFill>
                  <a:latin typeface="+mn-lt"/>
                </a:rPr>
                <a:t>the implementation of the PPD-POA</a:t>
              </a:r>
              <a:endParaRPr lang="en-PH" sz="1800" dirty="0">
                <a:latin typeface="+mn-lt"/>
              </a:endParaRPr>
            </a:p>
          </p:txBody>
        </p:sp>
      </p:grpSp>
      <p:grpSp>
        <p:nvGrpSpPr>
          <p:cNvPr id="38" name="Group 37">
            <a:extLst>
              <a:ext uri="{FF2B5EF4-FFF2-40B4-BE49-F238E27FC236}">
                <a16:creationId xmlns:a16="http://schemas.microsoft.com/office/drawing/2014/main" id="{C268DB67-B33B-4D85-AC59-C29A98693E90}"/>
              </a:ext>
            </a:extLst>
          </p:cNvPr>
          <p:cNvGrpSpPr/>
          <p:nvPr/>
        </p:nvGrpSpPr>
        <p:grpSpPr>
          <a:xfrm>
            <a:off x="3832918" y="2659741"/>
            <a:ext cx="4966835" cy="1031369"/>
            <a:chOff x="5110557" y="3546320"/>
            <a:chExt cx="6622447" cy="1375159"/>
          </a:xfrm>
        </p:grpSpPr>
        <p:sp>
          <p:nvSpPr>
            <p:cNvPr id="29" name="Rectangle: Rounded Corners 28">
              <a:extLst>
                <a:ext uri="{FF2B5EF4-FFF2-40B4-BE49-F238E27FC236}">
                  <a16:creationId xmlns:a16="http://schemas.microsoft.com/office/drawing/2014/main" id="{E421C44A-B40D-3616-0F38-5634EA415531}"/>
                </a:ext>
              </a:extLst>
            </p:cNvPr>
            <p:cNvSpPr/>
            <p:nvPr/>
          </p:nvSpPr>
          <p:spPr>
            <a:xfrm>
              <a:off x="5110557" y="3546320"/>
              <a:ext cx="6622447" cy="1375159"/>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32" name="TextBox 31">
              <a:extLst>
                <a:ext uri="{FF2B5EF4-FFF2-40B4-BE49-F238E27FC236}">
                  <a16:creationId xmlns:a16="http://schemas.microsoft.com/office/drawing/2014/main" id="{875E6C1F-0142-C705-7E2F-4753F4DACB71}"/>
                </a:ext>
              </a:extLst>
            </p:cNvPr>
            <p:cNvSpPr txBox="1"/>
            <p:nvPr/>
          </p:nvSpPr>
          <p:spPr>
            <a:xfrm>
              <a:off x="5796450" y="3676517"/>
              <a:ext cx="5483083" cy="1129540"/>
            </a:xfrm>
            <a:prstGeom prst="rect">
              <a:avLst/>
            </a:prstGeom>
            <a:noFill/>
          </p:spPr>
          <p:txBody>
            <a:bodyPr wrap="square">
              <a:spAutoFit/>
            </a:bodyPr>
            <a:lstStyle/>
            <a:p>
              <a:pPr>
                <a:lnSpc>
                  <a:spcPct val="90000"/>
                </a:lnSpc>
              </a:pPr>
              <a:r>
                <a:rPr lang="en-US" sz="1800" b="1" dirty="0">
                  <a:solidFill>
                    <a:srgbClr val="002060"/>
                  </a:solidFill>
                  <a:latin typeface="+mn-lt"/>
                </a:rPr>
                <a:t>Undertake</a:t>
              </a:r>
              <a:r>
                <a:rPr lang="en-US" sz="1800" dirty="0">
                  <a:latin typeface="+mn-lt"/>
                </a:rPr>
                <a:t> </a:t>
              </a:r>
              <a:r>
                <a:rPr lang="en-US" sz="1800" b="1" dirty="0">
                  <a:solidFill>
                    <a:srgbClr val="002060"/>
                  </a:solidFill>
                  <a:latin typeface="+mn-lt"/>
                </a:rPr>
                <a:t>POPDEV research, </a:t>
              </a:r>
              <a:r>
                <a:rPr lang="en-US" sz="1800" dirty="0">
                  <a:latin typeface="+mn-lt"/>
                </a:rPr>
                <a:t> </a:t>
              </a:r>
              <a:r>
                <a:rPr lang="en-US" sz="1800" b="1" dirty="0">
                  <a:solidFill>
                    <a:srgbClr val="002060"/>
                  </a:solidFill>
                  <a:latin typeface="+mn-lt"/>
                </a:rPr>
                <a:t>establish</a:t>
              </a:r>
              <a:r>
                <a:rPr lang="en-US" sz="1800" dirty="0">
                  <a:latin typeface="+mn-lt"/>
                </a:rPr>
                <a:t> </a:t>
              </a:r>
              <a:r>
                <a:rPr lang="en-US" sz="1800" dirty="0">
                  <a:solidFill>
                    <a:schemeClr val="bg2">
                      <a:lumMod val="75000"/>
                    </a:schemeClr>
                  </a:solidFill>
                  <a:latin typeface="+mn-lt"/>
                </a:rPr>
                <a:t>databases and </a:t>
              </a:r>
              <a:r>
                <a:rPr lang="en-US" sz="1800" b="1" dirty="0">
                  <a:solidFill>
                    <a:srgbClr val="002060"/>
                  </a:solidFill>
                  <a:latin typeface="+mn-lt"/>
                </a:rPr>
                <a:t>enable</a:t>
              </a:r>
              <a:r>
                <a:rPr lang="en-US" sz="1800" dirty="0">
                  <a:solidFill>
                    <a:schemeClr val="bg2">
                      <a:lumMod val="75000"/>
                    </a:schemeClr>
                  </a:solidFill>
                  <a:latin typeface="+mn-lt"/>
                </a:rPr>
                <a:t> </a:t>
              </a:r>
              <a:r>
                <a:rPr lang="en-US" sz="1800" b="1" dirty="0">
                  <a:solidFill>
                    <a:schemeClr val="bg2">
                      <a:lumMod val="75000"/>
                    </a:schemeClr>
                  </a:solidFill>
                  <a:latin typeface="+mn-lt"/>
                </a:rPr>
                <a:t>institutions</a:t>
              </a:r>
              <a:endParaRPr lang="en-PH" sz="1800" b="1" dirty="0">
                <a:latin typeface="+mn-lt"/>
              </a:endParaRPr>
            </a:p>
          </p:txBody>
        </p:sp>
      </p:grpSp>
      <p:grpSp>
        <p:nvGrpSpPr>
          <p:cNvPr id="39" name="Group 38">
            <a:extLst>
              <a:ext uri="{FF2B5EF4-FFF2-40B4-BE49-F238E27FC236}">
                <a16:creationId xmlns:a16="http://schemas.microsoft.com/office/drawing/2014/main" id="{DC4ABC0D-B073-6530-2226-20B3FCFA31AB}"/>
              </a:ext>
            </a:extLst>
          </p:cNvPr>
          <p:cNvGrpSpPr/>
          <p:nvPr/>
        </p:nvGrpSpPr>
        <p:grpSpPr>
          <a:xfrm>
            <a:off x="2656128" y="3806539"/>
            <a:ext cx="6143625" cy="1031369"/>
            <a:chOff x="3541504" y="5075385"/>
            <a:chExt cx="8191500" cy="1375159"/>
          </a:xfrm>
        </p:grpSpPr>
        <p:sp>
          <p:nvSpPr>
            <p:cNvPr id="30" name="Rectangle: Rounded Corners 29">
              <a:extLst>
                <a:ext uri="{FF2B5EF4-FFF2-40B4-BE49-F238E27FC236}">
                  <a16:creationId xmlns:a16="http://schemas.microsoft.com/office/drawing/2014/main" id="{56874559-7E25-FEB7-9989-0D80A228CF8F}"/>
                </a:ext>
              </a:extLst>
            </p:cNvPr>
            <p:cNvSpPr/>
            <p:nvPr/>
          </p:nvSpPr>
          <p:spPr>
            <a:xfrm>
              <a:off x="3541504" y="5075385"/>
              <a:ext cx="8191500" cy="1375159"/>
            </a:xfrm>
            <a:prstGeom prst="roundRect">
              <a:avLst>
                <a:gd name="adj" fmla="val 50000"/>
              </a:avLst>
            </a:prstGeom>
            <a:solidFill>
              <a:schemeClr val="accent4">
                <a:lumMod val="20000"/>
                <a:lumOff val="80000"/>
              </a:schemeClr>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34" name="TextBox 33">
              <a:extLst>
                <a:ext uri="{FF2B5EF4-FFF2-40B4-BE49-F238E27FC236}">
                  <a16:creationId xmlns:a16="http://schemas.microsoft.com/office/drawing/2014/main" id="{5C7B0076-6071-3A65-0A5D-FA65DFE174ED}"/>
                </a:ext>
              </a:extLst>
            </p:cNvPr>
            <p:cNvSpPr txBox="1"/>
            <p:nvPr/>
          </p:nvSpPr>
          <p:spPr>
            <a:xfrm>
              <a:off x="4241227" y="5244625"/>
              <a:ext cx="7038308" cy="1129540"/>
            </a:xfrm>
            <a:prstGeom prst="rect">
              <a:avLst/>
            </a:prstGeom>
            <a:noFill/>
          </p:spPr>
          <p:txBody>
            <a:bodyPr wrap="square">
              <a:spAutoFit/>
            </a:bodyPr>
            <a:lstStyle/>
            <a:p>
              <a:pPr>
                <a:lnSpc>
                  <a:spcPct val="90000"/>
                </a:lnSpc>
              </a:pPr>
              <a:r>
                <a:rPr lang="en-US" sz="1800" b="1" dirty="0">
                  <a:solidFill>
                    <a:srgbClr val="002060"/>
                  </a:solidFill>
                  <a:latin typeface="+mn-lt"/>
                </a:rPr>
                <a:t>Build</a:t>
              </a:r>
              <a:r>
                <a:rPr lang="en-US" sz="1800" b="1" dirty="0">
                  <a:latin typeface="+mn-lt"/>
                </a:rPr>
                <a:t> </a:t>
              </a:r>
              <a:r>
                <a:rPr lang="en-US" sz="1800" b="1" dirty="0">
                  <a:solidFill>
                    <a:schemeClr val="bg2">
                      <a:lumMod val="75000"/>
                    </a:schemeClr>
                  </a:solidFill>
                  <a:latin typeface="+mn-lt"/>
                </a:rPr>
                <a:t>public and institutional awareness </a:t>
              </a:r>
              <a:r>
                <a:rPr lang="en-US" sz="1800" dirty="0">
                  <a:solidFill>
                    <a:schemeClr val="bg2">
                      <a:lumMod val="75000"/>
                    </a:schemeClr>
                  </a:solidFill>
                  <a:latin typeface="+mn-lt"/>
                </a:rPr>
                <a:t>on the impact of population dynamics on socio-economic development</a:t>
              </a:r>
              <a:endParaRPr lang="en-PH" sz="1800" dirty="0">
                <a:latin typeface="+mn-lt"/>
              </a:endParaRPr>
            </a:p>
          </p:txBody>
        </p:sp>
      </p:grpSp>
      <p:grpSp>
        <p:nvGrpSpPr>
          <p:cNvPr id="12" name="Group 11">
            <a:extLst>
              <a:ext uri="{FF2B5EF4-FFF2-40B4-BE49-F238E27FC236}">
                <a16:creationId xmlns:a16="http://schemas.microsoft.com/office/drawing/2014/main" id="{5AFB6DA8-1376-C3DC-25D7-D39AC616BF28}"/>
              </a:ext>
            </a:extLst>
          </p:cNvPr>
          <p:cNvGrpSpPr/>
          <p:nvPr/>
        </p:nvGrpSpPr>
        <p:grpSpPr>
          <a:xfrm>
            <a:off x="2169594" y="751878"/>
            <a:ext cx="918612" cy="850616"/>
            <a:chOff x="654784" y="467303"/>
            <a:chExt cx="1224816" cy="1134155"/>
          </a:xfrm>
        </p:grpSpPr>
        <p:sp>
          <p:nvSpPr>
            <p:cNvPr id="8" name="Oval 7">
              <a:extLst>
                <a:ext uri="{FF2B5EF4-FFF2-40B4-BE49-F238E27FC236}">
                  <a16:creationId xmlns:a16="http://schemas.microsoft.com/office/drawing/2014/main" id="{6B048294-3282-1BDC-4189-7B55B0C6DC69}"/>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0" name="Oval 9">
              <a:extLst>
                <a:ext uri="{FF2B5EF4-FFF2-40B4-BE49-F238E27FC236}">
                  <a16:creationId xmlns:a16="http://schemas.microsoft.com/office/drawing/2014/main" id="{B5B68154-83FD-9992-56BD-FEE52C6C8F4E}"/>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1" name="TextBox 10">
              <a:extLst>
                <a:ext uri="{FF2B5EF4-FFF2-40B4-BE49-F238E27FC236}">
                  <a16:creationId xmlns:a16="http://schemas.microsoft.com/office/drawing/2014/main" id="{A86EDB23-2FB4-EEEA-5776-2FE861523893}"/>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rgbClr val="3333CC"/>
                  </a:solidFill>
                  <a:effectLst>
                    <a:outerShdw blurRad="38100" dist="38100" dir="2700000" algn="tl">
                      <a:srgbClr val="000000">
                        <a:alpha val="43137"/>
                      </a:srgbClr>
                    </a:outerShdw>
                  </a:effectLst>
                  <a:latin typeface="+mn-lt"/>
                  <a:ea typeface="ADLaM Display" panose="02010000000000000000" pitchFamily="2" charset="0"/>
                  <a:cs typeface="ADLaM Display" panose="02010000000000000000" pitchFamily="2" charset="0"/>
                </a:rPr>
                <a:t>1</a:t>
              </a:r>
            </a:p>
          </p:txBody>
        </p:sp>
      </p:grpSp>
      <p:grpSp>
        <p:nvGrpSpPr>
          <p:cNvPr id="13" name="Group 12">
            <a:extLst>
              <a:ext uri="{FF2B5EF4-FFF2-40B4-BE49-F238E27FC236}">
                <a16:creationId xmlns:a16="http://schemas.microsoft.com/office/drawing/2014/main" id="{B7710F72-679F-E5D1-27DD-439F69EDC341}"/>
              </a:ext>
            </a:extLst>
          </p:cNvPr>
          <p:cNvGrpSpPr/>
          <p:nvPr/>
        </p:nvGrpSpPr>
        <p:grpSpPr>
          <a:xfrm>
            <a:off x="3382159" y="1781176"/>
            <a:ext cx="918612" cy="850616"/>
            <a:chOff x="654784" y="467303"/>
            <a:chExt cx="1224816" cy="1134155"/>
          </a:xfrm>
        </p:grpSpPr>
        <p:sp>
          <p:nvSpPr>
            <p:cNvPr id="14" name="Oval 13">
              <a:extLst>
                <a:ext uri="{FF2B5EF4-FFF2-40B4-BE49-F238E27FC236}">
                  <a16:creationId xmlns:a16="http://schemas.microsoft.com/office/drawing/2014/main" id="{3401BECF-A662-F95A-E912-AC820307657D}"/>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5" name="Oval 14">
              <a:extLst>
                <a:ext uri="{FF2B5EF4-FFF2-40B4-BE49-F238E27FC236}">
                  <a16:creationId xmlns:a16="http://schemas.microsoft.com/office/drawing/2014/main" id="{78638C81-4E9B-590C-06CA-F97A66D2EFF0}"/>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6" name="TextBox 15">
              <a:extLst>
                <a:ext uri="{FF2B5EF4-FFF2-40B4-BE49-F238E27FC236}">
                  <a16:creationId xmlns:a16="http://schemas.microsoft.com/office/drawing/2014/main" id="{F4B2578F-DD71-0E22-41AA-ADA5B7AB49DA}"/>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rgbClr val="3333CC"/>
                  </a:solidFill>
                  <a:effectLst>
                    <a:outerShdw blurRad="38100" dist="38100" dir="2700000" algn="tl">
                      <a:srgbClr val="000000">
                        <a:alpha val="43137"/>
                      </a:srgbClr>
                    </a:outerShdw>
                  </a:effectLst>
                  <a:latin typeface="+mn-lt"/>
                  <a:ea typeface="ADLaM Display" panose="02010000000000000000" pitchFamily="2" charset="0"/>
                  <a:cs typeface="ADLaM Display" panose="02010000000000000000" pitchFamily="2" charset="0"/>
                </a:rPr>
                <a:t>2</a:t>
              </a:r>
            </a:p>
          </p:txBody>
        </p:sp>
      </p:grpSp>
      <p:grpSp>
        <p:nvGrpSpPr>
          <p:cNvPr id="17" name="Group 16">
            <a:extLst>
              <a:ext uri="{FF2B5EF4-FFF2-40B4-BE49-F238E27FC236}">
                <a16:creationId xmlns:a16="http://schemas.microsoft.com/office/drawing/2014/main" id="{FCD920E1-2CDA-98F1-E60F-48E7BE656BBE}"/>
              </a:ext>
            </a:extLst>
          </p:cNvPr>
          <p:cNvGrpSpPr/>
          <p:nvPr/>
        </p:nvGrpSpPr>
        <p:grpSpPr>
          <a:xfrm>
            <a:off x="3419703" y="2765719"/>
            <a:ext cx="918612" cy="850616"/>
            <a:chOff x="654784" y="467303"/>
            <a:chExt cx="1224816" cy="1134155"/>
          </a:xfrm>
        </p:grpSpPr>
        <p:sp>
          <p:nvSpPr>
            <p:cNvPr id="18" name="Oval 17">
              <a:extLst>
                <a:ext uri="{FF2B5EF4-FFF2-40B4-BE49-F238E27FC236}">
                  <a16:creationId xmlns:a16="http://schemas.microsoft.com/office/drawing/2014/main" id="{9B097AFD-9FCF-18E7-3E53-B8BF443CC81B}"/>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9" name="Oval 18">
              <a:extLst>
                <a:ext uri="{FF2B5EF4-FFF2-40B4-BE49-F238E27FC236}">
                  <a16:creationId xmlns:a16="http://schemas.microsoft.com/office/drawing/2014/main" id="{66990F9E-577D-377E-FD43-A7CF32EE505F}"/>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0" name="TextBox 19">
              <a:extLst>
                <a:ext uri="{FF2B5EF4-FFF2-40B4-BE49-F238E27FC236}">
                  <a16:creationId xmlns:a16="http://schemas.microsoft.com/office/drawing/2014/main" id="{EEADB56D-B32A-D318-4254-BB0617C0CDFD}"/>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rgbClr val="3333CC"/>
                  </a:solidFill>
                  <a:effectLst>
                    <a:outerShdw blurRad="38100" dist="38100" dir="2700000" algn="tl">
                      <a:srgbClr val="000000">
                        <a:alpha val="43137"/>
                      </a:srgbClr>
                    </a:outerShdw>
                  </a:effectLst>
                  <a:latin typeface="+mn-lt"/>
                  <a:ea typeface="ADLaM Display" panose="02010000000000000000" pitchFamily="2" charset="0"/>
                  <a:cs typeface="ADLaM Display" panose="02010000000000000000" pitchFamily="2" charset="0"/>
                </a:rPr>
                <a:t>3</a:t>
              </a:r>
            </a:p>
          </p:txBody>
        </p:sp>
      </p:grpSp>
      <p:grpSp>
        <p:nvGrpSpPr>
          <p:cNvPr id="21" name="Group 20">
            <a:extLst>
              <a:ext uri="{FF2B5EF4-FFF2-40B4-BE49-F238E27FC236}">
                <a16:creationId xmlns:a16="http://schemas.microsoft.com/office/drawing/2014/main" id="{FB87E3AD-1CD2-A60D-189C-E332039A1F96}"/>
              </a:ext>
            </a:extLst>
          </p:cNvPr>
          <p:cNvGrpSpPr/>
          <p:nvPr/>
        </p:nvGrpSpPr>
        <p:grpSpPr>
          <a:xfrm>
            <a:off x="2231403" y="3909165"/>
            <a:ext cx="918612" cy="850616"/>
            <a:chOff x="654784" y="467303"/>
            <a:chExt cx="1224816" cy="1134155"/>
          </a:xfrm>
        </p:grpSpPr>
        <p:sp>
          <p:nvSpPr>
            <p:cNvPr id="22" name="Oval 21">
              <a:extLst>
                <a:ext uri="{FF2B5EF4-FFF2-40B4-BE49-F238E27FC236}">
                  <a16:creationId xmlns:a16="http://schemas.microsoft.com/office/drawing/2014/main" id="{AB08709B-F43E-DAA6-D580-F63E47645383}"/>
                </a:ext>
              </a:extLst>
            </p:cNvPr>
            <p:cNvSpPr/>
            <p:nvPr/>
          </p:nvSpPr>
          <p:spPr>
            <a:xfrm>
              <a:off x="654784" y="467303"/>
              <a:ext cx="1224816" cy="11341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3" name="Oval 22">
              <a:extLst>
                <a:ext uri="{FF2B5EF4-FFF2-40B4-BE49-F238E27FC236}">
                  <a16:creationId xmlns:a16="http://schemas.microsoft.com/office/drawing/2014/main" id="{216C2F97-982B-97BF-AC88-3F53931CB461}"/>
                </a:ext>
              </a:extLst>
            </p:cNvPr>
            <p:cNvSpPr/>
            <p:nvPr/>
          </p:nvSpPr>
          <p:spPr>
            <a:xfrm>
              <a:off x="695990" y="499709"/>
              <a:ext cx="1065741" cy="1030697"/>
            </a:xfrm>
            <a:prstGeom prst="ellipse">
              <a:avLst/>
            </a:prstGeom>
            <a:solidFill>
              <a:srgbClr val="FF40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24" name="TextBox 23">
              <a:extLst>
                <a:ext uri="{FF2B5EF4-FFF2-40B4-BE49-F238E27FC236}">
                  <a16:creationId xmlns:a16="http://schemas.microsoft.com/office/drawing/2014/main" id="{245C096E-0F90-D4FE-0737-C173030D7734}"/>
                </a:ext>
              </a:extLst>
            </p:cNvPr>
            <p:cNvSpPr txBox="1"/>
            <p:nvPr/>
          </p:nvSpPr>
          <p:spPr>
            <a:xfrm>
              <a:off x="737745" y="543503"/>
              <a:ext cx="982231" cy="861775"/>
            </a:xfrm>
            <a:prstGeom prst="rect">
              <a:avLst/>
            </a:prstGeom>
            <a:noFill/>
          </p:spPr>
          <p:txBody>
            <a:bodyPr wrap="square" rtlCol="0">
              <a:spAutoFit/>
            </a:bodyPr>
            <a:lstStyle/>
            <a:p>
              <a:pPr algn="ctr"/>
              <a:r>
                <a:rPr lang="en-PH" sz="3600" b="1" cap="small" dirty="0">
                  <a:solidFill>
                    <a:srgbClr val="3333CC"/>
                  </a:solidFill>
                  <a:effectLst>
                    <a:outerShdw blurRad="38100" dist="38100" dir="2700000" algn="tl">
                      <a:srgbClr val="000000">
                        <a:alpha val="43137"/>
                      </a:srgbClr>
                    </a:outerShdw>
                  </a:effectLst>
                  <a:latin typeface="+mn-lt"/>
                  <a:ea typeface="ADLaM Display" panose="02010000000000000000" pitchFamily="2" charset="0"/>
                  <a:cs typeface="ADLaM Display" panose="02010000000000000000" pitchFamily="2" charset="0"/>
                </a:rPr>
                <a:t>4</a:t>
              </a:r>
            </a:p>
          </p:txBody>
        </p:sp>
      </p:grpSp>
    </p:spTree>
    <p:extLst>
      <p:ext uri="{BB962C8B-B14F-4D97-AF65-F5344CB8AC3E}">
        <p14:creationId xmlns:p14="http://schemas.microsoft.com/office/powerpoint/2010/main" val="3982202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68" name="Picture 67" descr="A city with tall buildings and a body of water&#10;&#10;Description automatically generated">
            <a:extLst>
              <a:ext uri="{FF2B5EF4-FFF2-40B4-BE49-F238E27FC236}">
                <a16:creationId xmlns:a16="http://schemas.microsoft.com/office/drawing/2014/main" id="{FDB5C5FC-0070-C5A6-2DB0-60C415BB9900}"/>
              </a:ext>
            </a:extLst>
          </p:cNvPr>
          <p:cNvPicPr>
            <a:picLocks noChangeAspect="1"/>
          </p:cNvPicPr>
          <p:nvPr/>
        </p:nvPicPr>
        <p:blipFill>
          <a:blip r:embed="rId3"/>
          <a:srcRect l="42741"/>
          <a:stretch/>
        </p:blipFill>
        <p:spPr>
          <a:xfrm>
            <a:off x="1648047" y="2298090"/>
            <a:ext cx="2402788" cy="2582390"/>
          </a:xfrm>
          <a:prstGeom prst="rect">
            <a:avLst/>
          </a:prstGeom>
        </p:spPr>
      </p:pic>
      <p:pic>
        <p:nvPicPr>
          <p:cNvPr id="66" name="Picture 65" descr="A group of people holding their hands up&#10;&#10;Description automatically generated">
            <a:extLst>
              <a:ext uri="{FF2B5EF4-FFF2-40B4-BE49-F238E27FC236}">
                <a16:creationId xmlns:a16="http://schemas.microsoft.com/office/drawing/2014/main" id="{D9C291ED-A159-68A0-F3A7-AE096358FBD5}"/>
              </a:ext>
            </a:extLst>
          </p:cNvPr>
          <p:cNvPicPr>
            <a:picLocks noChangeAspect="1"/>
          </p:cNvPicPr>
          <p:nvPr/>
        </p:nvPicPr>
        <p:blipFill>
          <a:blip r:embed="rId4"/>
          <a:stretch>
            <a:fillRect/>
          </a:stretch>
        </p:blipFill>
        <p:spPr>
          <a:xfrm>
            <a:off x="516790" y="730636"/>
            <a:ext cx="3491684" cy="2088793"/>
          </a:xfrm>
          <a:prstGeom prst="rect">
            <a:avLst/>
          </a:prstGeom>
        </p:spPr>
      </p:pic>
      <p:pic>
        <p:nvPicPr>
          <p:cNvPr id="64" name="Picture 63" descr="A group of children smiling&#10;&#10;Description automatically generated">
            <a:extLst>
              <a:ext uri="{FF2B5EF4-FFF2-40B4-BE49-F238E27FC236}">
                <a16:creationId xmlns:a16="http://schemas.microsoft.com/office/drawing/2014/main" id="{1C6C3C94-E0E9-5F85-4A8A-D0F69EA1DB93}"/>
              </a:ext>
            </a:extLst>
          </p:cNvPr>
          <p:cNvPicPr>
            <a:picLocks noChangeAspect="1"/>
          </p:cNvPicPr>
          <p:nvPr/>
        </p:nvPicPr>
        <p:blipFill>
          <a:blip r:embed="rId5"/>
          <a:srcRect r="40121"/>
          <a:stretch/>
        </p:blipFill>
        <p:spPr>
          <a:xfrm>
            <a:off x="-16716" y="2845410"/>
            <a:ext cx="1664763" cy="2010126"/>
          </a:xfrm>
          <a:prstGeom prst="rect">
            <a:avLst/>
          </a:prstGeom>
        </p:spPr>
      </p:pic>
      <p:pic>
        <p:nvPicPr>
          <p:cNvPr id="10" name="Picture 9" descr="A large crowd of people&#10;&#10;Description automatically generated">
            <a:extLst>
              <a:ext uri="{FF2B5EF4-FFF2-40B4-BE49-F238E27FC236}">
                <a16:creationId xmlns:a16="http://schemas.microsoft.com/office/drawing/2014/main" id="{1266B47C-5FD8-F856-A8E6-9792742B3549}"/>
              </a:ext>
            </a:extLst>
          </p:cNvPr>
          <p:cNvPicPr>
            <a:picLocks noChangeAspect="1"/>
          </p:cNvPicPr>
          <p:nvPr/>
        </p:nvPicPr>
        <p:blipFill>
          <a:blip r:embed="rId6"/>
          <a:srcRect r="75160"/>
          <a:stretch/>
        </p:blipFill>
        <p:spPr>
          <a:xfrm>
            <a:off x="0" y="699057"/>
            <a:ext cx="1648047" cy="2121409"/>
          </a:xfrm>
          <a:prstGeom prst="rect">
            <a:avLst/>
          </a:prstGeom>
        </p:spPr>
      </p:pic>
      <p:sp>
        <p:nvSpPr>
          <p:cNvPr id="62" name="Freeform: Shape 61">
            <a:extLst>
              <a:ext uri="{FF2B5EF4-FFF2-40B4-BE49-F238E27FC236}">
                <a16:creationId xmlns:a16="http://schemas.microsoft.com/office/drawing/2014/main" id="{8B0F98A1-8EA7-8DBA-8F0B-F4D4E13199C6}"/>
              </a:ext>
            </a:extLst>
          </p:cNvPr>
          <p:cNvSpPr/>
          <p:nvPr/>
        </p:nvSpPr>
        <p:spPr>
          <a:xfrm>
            <a:off x="0" y="545807"/>
            <a:ext cx="9143999" cy="4309729"/>
          </a:xfrm>
          <a:custGeom>
            <a:avLst/>
            <a:gdLst>
              <a:gd name="connsiteX0" fmla="*/ 2663660 w 9059660"/>
              <a:gd name="connsiteY0" fmla="*/ 2311712 h 4309729"/>
              <a:gd name="connsiteX1" fmla="*/ 2668005 w 9059660"/>
              <a:gd name="connsiteY1" fmla="*/ 2388111 h 4309729"/>
              <a:gd name="connsiteX2" fmla="*/ 2127936 w 9059660"/>
              <a:gd name="connsiteY2" fmla="*/ 3545640 h 4309729"/>
              <a:gd name="connsiteX3" fmla="*/ 2105633 w 9059660"/>
              <a:gd name="connsiteY3" fmla="*/ 3563636 h 4309729"/>
              <a:gd name="connsiteX4" fmla="*/ 2692386 w 9059660"/>
              <a:gd name="connsiteY4" fmla="*/ 3905218 h 4309729"/>
              <a:gd name="connsiteX5" fmla="*/ 2734588 w 9059660"/>
              <a:gd name="connsiteY5" fmla="*/ 3883799 h 4309729"/>
              <a:gd name="connsiteX6" fmla="*/ 3783841 w 9059660"/>
              <a:gd name="connsiteY6" fmla="*/ 2421365 h 4309729"/>
              <a:gd name="connsiteX7" fmla="*/ 3790468 w 9059660"/>
              <a:gd name="connsiteY7" fmla="*/ 2311713 h 4309729"/>
              <a:gd name="connsiteX8" fmla="*/ 2469709 w 9059660"/>
              <a:gd name="connsiteY8" fmla="*/ 420106 h 4309729"/>
              <a:gd name="connsiteX9" fmla="*/ 1735566 w 9059660"/>
              <a:gd name="connsiteY9" fmla="*/ 966253 h 4309729"/>
              <a:gd name="connsiteX10" fmla="*/ 1855042 w 9059660"/>
              <a:gd name="connsiteY10" fmla="*/ 1030692 h 4309729"/>
              <a:gd name="connsiteX11" fmla="*/ 2658486 w 9059660"/>
              <a:gd name="connsiteY11" fmla="*/ 2220739 h 4309729"/>
              <a:gd name="connsiteX12" fmla="*/ 2661060 w 9059660"/>
              <a:gd name="connsiteY12" fmla="*/ 2265994 h 4309729"/>
              <a:gd name="connsiteX13" fmla="*/ 3793232 w 9059660"/>
              <a:gd name="connsiteY13" fmla="*/ 2265995 h 4309729"/>
              <a:gd name="connsiteX14" fmla="*/ 3796273 w 9059660"/>
              <a:gd name="connsiteY14" fmla="*/ 2215683 h 4309729"/>
              <a:gd name="connsiteX15" fmla="*/ 2536044 w 9059660"/>
              <a:gd name="connsiteY15" fmla="*/ 446802 h 4309729"/>
              <a:gd name="connsiteX16" fmla="*/ 0 w 9059660"/>
              <a:gd name="connsiteY16" fmla="*/ 0 h 4309729"/>
              <a:gd name="connsiteX17" fmla="*/ 9059660 w 9059660"/>
              <a:gd name="connsiteY17" fmla="*/ 0 h 4309729"/>
              <a:gd name="connsiteX18" fmla="*/ 9059660 w 9059660"/>
              <a:gd name="connsiteY18" fmla="*/ 4309729 h 4309729"/>
              <a:gd name="connsiteX19" fmla="*/ 0 w 9059660"/>
              <a:gd name="connsiteY19" fmla="*/ 4309729 h 4309729"/>
              <a:gd name="connsiteX20" fmla="*/ 0 w 9059660"/>
              <a:gd name="connsiteY20" fmla="*/ 3850976 h 4309729"/>
              <a:gd name="connsiteX21" fmla="*/ 106356 w 9059660"/>
              <a:gd name="connsiteY21" fmla="*/ 3896461 h 4309729"/>
              <a:gd name="connsiteX22" fmla="*/ 635562 w 9059660"/>
              <a:gd name="connsiteY22" fmla="*/ 4016651 h 4309729"/>
              <a:gd name="connsiteX23" fmla="*/ 782543 w 9059660"/>
              <a:gd name="connsiteY23" fmla="*/ 4023241 h 4309729"/>
              <a:gd name="connsiteX24" fmla="*/ 741828 w 9059660"/>
              <a:gd name="connsiteY24" fmla="*/ 4025104 h 4309729"/>
              <a:gd name="connsiteX25" fmla="*/ 217968 w 9059660"/>
              <a:gd name="connsiteY25" fmla="*/ 3953367 h 4309729"/>
              <a:gd name="connsiteX26" fmla="*/ 105432 w 9059660"/>
              <a:gd name="connsiteY26" fmla="*/ 3916060 h 4309729"/>
              <a:gd name="connsiteX27" fmla="*/ 240408 w 9059660"/>
              <a:gd name="connsiteY27" fmla="*/ 3984563 h 4309729"/>
              <a:gd name="connsiteX28" fmla="*/ 1388226 w 9059660"/>
              <a:gd name="connsiteY28" fmla="*/ 4227361 h 4309729"/>
              <a:gd name="connsiteX29" fmla="*/ 2536043 w 9059660"/>
              <a:gd name="connsiteY29" fmla="*/ 3984562 h 4309729"/>
              <a:gd name="connsiteX30" fmla="*/ 2643837 w 9059660"/>
              <a:gd name="connsiteY30" fmla="*/ 3929855 h 4309729"/>
              <a:gd name="connsiteX31" fmla="*/ 2067547 w 9059660"/>
              <a:gd name="connsiteY31" fmla="*/ 3594365 h 4309729"/>
              <a:gd name="connsiteX32" fmla="*/ 1996992 w 9059660"/>
              <a:gd name="connsiteY32" fmla="*/ 3651293 h 4309729"/>
              <a:gd name="connsiteX33" fmla="*/ 824092 w 9059660"/>
              <a:gd name="connsiteY33" fmla="*/ 4025103 h 4309729"/>
              <a:gd name="connsiteX34" fmla="*/ 782553 w 9059660"/>
              <a:gd name="connsiteY34" fmla="*/ 4023240 h 4309729"/>
              <a:gd name="connsiteX35" fmla="*/ 921947 w 9059660"/>
              <a:gd name="connsiteY35" fmla="*/ 4016866 h 4309729"/>
              <a:gd name="connsiteX36" fmla="*/ 1987503 w 9059660"/>
              <a:gd name="connsiteY36" fmla="*/ 3557755 h 4309729"/>
              <a:gd name="connsiteX37" fmla="*/ 1993828 w 9059660"/>
              <a:gd name="connsiteY37" fmla="*/ 3551450 h 4309729"/>
              <a:gd name="connsiteX38" fmla="*/ 0 w 9059660"/>
              <a:gd name="connsiteY38" fmla="*/ 2390733 h 4309729"/>
              <a:gd name="connsiteX39" fmla="*/ 0 w 9059660"/>
              <a:gd name="connsiteY39" fmla="*/ 2337832 h 4309729"/>
              <a:gd name="connsiteX40" fmla="*/ 2027338 w 9059660"/>
              <a:gd name="connsiteY40" fmla="*/ 3518057 h 4309729"/>
              <a:gd name="connsiteX41" fmla="*/ 2101203 w 9059660"/>
              <a:gd name="connsiteY41" fmla="*/ 3444445 h 4309729"/>
              <a:gd name="connsiteX42" fmla="*/ 2503478 w 9059660"/>
              <a:gd name="connsiteY42" fmla="*/ 2429476 h 4309729"/>
              <a:gd name="connsiteX43" fmla="*/ 2496913 w 9059660"/>
              <a:gd name="connsiteY43" fmla="*/ 2311713 h 4309729"/>
              <a:gd name="connsiteX44" fmla="*/ 0 w 9059660"/>
              <a:gd name="connsiteY44" fmla="*/ 2311714 h 4309729"/>
              <a:gd name="connsiteX45" fmla="*/ 0 w 9059660"/>
              <a:gd name="connsiteY45" fmla="*/ 2265993 h 4309729"/>
              <a:gd name="connsiteX46" fmla="*/ 2494325 w 9059660"/>
              <a:gd name="connsiteY46" fmla="*/ 2265993 h 4309729"/>
              <a:gd name="connsiteX47" fmla="*/ 2467686 w 9059660"/>
              <a:gd name="connsiteY47" fmla="*/ 2107900 h 4309729"/>
              <a:gd name="connsiteX48" fmla="*/ 1726783 w 9059660"/>
              <a:gd name="connsiteY48" fmla="*/ 1106355 h 4309729"/>
              <a:gd name="connsiteX49" fmla="*/ 1623573 w 9059660"/>
              <a:gd name="connsiteY49" fmla="*/ 1049563 h 4309729"/>
              <a:gd name="connsiteX50" fmla="*/ 0 w 9059660"/>
              <a:gd name="connsiteY50" fmla="*/ 2257378 h 4309729"/>
              <a:gd name="connsiteX51" fmla="*/ 0 w 9059660"/>
              <a:gd name="connsiteY51" fmla="*/ 2190840 h 4309729"/>
              <a:gd name="connsiteX52" fmla="*/ 1571256 w 9059660"/>
              <a:gd name="connsiteY52" fmla="*/ 1021947 h 4309729"/>
              <a:gd name="connsiteX53" fmla="*/ 1427543 w 9059660"/>
              <a:gd name="connsiteY53" fmla="*/ 959240 h 4309729"/>
              <a:gd name="connsiteX54" fmla="*/ 741829 w 9059660"/>
              <a:gd name="connsiteY54" fmla="*/ 833848 h 4309729"/>
              <a:gd name="connsiteX55" fmla="*/ 56116 w 9059660"/>
              <a:gd name="connsiteY55" fmla="*/ 959240 h 4309729"/>
              <a:gd name="connsiteX56" fmla="*/ 0 w 9059660"/>
              <a:gd name="connsiteY56" fmla="*/ 983725 h 4309729"/>
              <a:gd name="connsiteX57" fmla="*/ 0 w 9059660"/>
              <a:gd name="connsiteY57" fmla="*/ 925245 h 4309729"/>
              <a:gd name="connsiteX58" fmla="*/ 106356 w 9059660"/>
              <a:gd name="connsiteY58" fmla="*/ 879761 h 4309729"/>
              <a:gd name="connsiteX59" fmla="*/ 824092 w 9059660"/>
              <a:gd name="connsiteY59" fmla="*/ 751118 h 4309729"/>
              <a:gd name="connsiteX60" fmla="*/ 1541826 w 9059660"/>
              <a:gd name="connsiteY60" fmla="*/ 879760 h 4309729"/>
              <a:gd name="connsiteX61" fmla="*/ 1681873 w 9059660"/>
              <a:gd name="connsiteY61" fmla="*/ 939654 h 4309729"/>
              <a:gd name="connsiteX62" fmla="*/ 2411664 w 9059660"/>
              <a:gd name="connsiteY62" fmla="*/ 396746 h 4309729"/>
              <a:gd name="connsiteX63" fmla="*/ 2325546 w 9059660"/>
              <a:gd name="connsiteY63" fmla="*/ 362089 h 4309729"/>
              <a:gd name="connsiteX64" fmla="*/ 1388225 w 9059660"/>
              <a:gd name="connsiteY64" fmla="*/ 204002 h 4309729"/>
              <a:gd name="connsiteX65" fmla="*/ 41863 w 9059660"/>
              <a:gd name="connsiteY65" fmla="*/ 547565 h 4309729"/>
              <a:gd name="connsiteX66" fmla="*/ 0 w 9059660"/>
              <a:gd name="connsiteY66" fmla="*/ 573716 h 430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059660" h="4309729">
                <a:moveTo>
                  <a:pt x="2663660" y="2311712"/>
                </a:moveTo>
                <a:lnTo>
                  <a:pt x="2668005" y="2388111"/>
                </a:lnTo>
                <a:cubicBezTo>
                  <a:pt x="2668006" y="2840154"/>
                  <a:pt x="2461619" y="3249402"/>
                  <a:pt x="2127936" y="3545640"/>
                </a:cubicBezTo>
                <a:lnTo>
                  <a:pt x="2105633" y="3563636"/>
                </a:lnTo>
                <a:lnTo>
                  <a:pt x="2692386" y="3905218"/>
                </a:lnTo>
                <a:lnTo>
                  <a:pt x="2734588" y="3883799"/>
                </a:lnTo>
                <a:cubicBezTo>
                  <a:pt x="3311078" y="3558436"/>
                  <a:pt x="3709851" y="3030006"/>
                  <a:pt x="3783841" y="2421365"/>
                </a:cubicBezTo>
                <a:lnTo>
                  <a:pt x="3790468" y="2311713"/>
                </a:lnTo>
                <a:close/>
                <a:moveTo>
                  <a:pt x="2469709" y="420106"/>
                </a:moveTo>
                <a:lnTo>
                  <a:pt x="1735566" y="966253"/>
                </a:lnTo>
                <a:lnTo>
                  <a:pt x="1855042" y="1030692"/>
                </a:lnTo>
                <a:cubicBezTo>
                  <a:pt x="2296478" y="1295453"/>
                  <a:pt x="2601831" y="1725461"/>
                  <a:pt x="2658486" y="2220739"/>
                </a:cubicBezTo>
                <a:lnTo>
                  <a:pt x="2661060" y="2265994"/>
                </a:lnTo>
                <a:lnTo>
                  <a:pt x="3793232" y="2265995"/>
                </a:lnTo>
                <a:lnTo>
                  <a:pt x="3796273" y="2215683"/>
                </a:lnTo>
                <a:cubicBezTo>
                  <a:pt x="3796273" y="1451857"/>
                  <a:pt x="3286693" y="787459"/>
                  <a:pt x="2536044" y="446802"/>
                </a:cubicBezTo>
                <a:close/>
                <a:moveTo>
                  <a:pt x="0" y="0"/>
                </a:moveTo>
                <a:lnTo>
                  <a:pt x="9059660" y="0"/>
                </a:lnTo>
                <a:lnTo>
                  <a:pt x="9059660" y="4309729"/>
                </a:lnTo>
                <a:lnTo>
                  <a:pt x="0" y="4309729"/>
                </a:lnTo>
                <a:lnTo>
                  <a:pt x="0" y="3850976"/>
                </a:lnTo>
                <a:lnTo>
                  <a:pt x="106356" y="3896461"/>
                </a:lnTo>
                <a:cubicBezTo>
                  <a:pt x="271809" y="3958587"/>
                  <a:pt x="449601" y="3999886"/>
                  <a:pt x="635562" y="4016651"/>
                </a:cubicBezTo>
                <a:lnTo>
                  <a:pt x="782543" y="4023241"/>
                </a:lnTo>
                <a:lnTo>
                  <a:pt x="741828" y="4025104"/>
                </a:lnTo>
                <a:cubicBezTo>
                  <a:pt x="559404" y="4025104"/>
                  <a:pt x="383456" y="3999988"/>
                  <a:pt x="217968" y="3953367"/>
                </a:cubicBezTo>
                <a:lnTo>
                  <a:pt x="105432" y="3916060"/>
                </a:lnTo>
                <a:lnTo>
                  <a:pt x="240408" y="3984563"/>
                </a:lnTo>
                <a:cubicBezTo>
                  <a:pt x="581611" y="4139406"/>
                  <a:pt x="972623" y="4227361"/>
                  <a:pt x="1388226" y="4227361"/>
                </a:cubicBezTo>
                <a:cubicBezTo>
                  <a:pt x="1803828" y="4227362"/>
                  <a:pt x="2194839" y="4139406"/>
                  <a:pt x="2536043" y="3984562"/>
                </a:cubicBezTo>
                <a:lnTo>
                  <a:pt x="2643837" y="3929855"/>
                </a:lnTo>
                <a:lnTo>
                  <a:pt x="2067547" y="3594365"/>
                </a:lnTo>
                <a:lnTo>
                  <a:pt x="1996992" y="3651293"/>
                </a:lnTo>
                <a:cubicBezTo>
                  <a:pt x="1678255" y="3884821"/>
                  <a:pt x="1269627" y="4025104"/>
                  <a:pt x="824092" y="4025103"/>
                </a:cubicBezTo>
                <a:lnTo>
                  <a:pt x="782553" y="4023240"/>
                </a:lnTo>
                <a:lnTo>
                  <a:pt x="921947" y="4016866"/>
                </a:lnTo>
                <a:cubicBezTo>
                  <a:pt x="1336497" y="3978733"/>
                  <a:pt x="1708556" y="3810413"/>
                  <a:pt x="1987503" y="3557755"/>
                </a:cubicBezTo>
                <a:lnTo>
                  <a:pt x="1993828" y="3551450"/>
                </a:lnTo>
                <a:lnTo>
                  <a:pt x="0" y="2390733"/>
                </a:lnTo>
                <a:lnTo>
                  <a:pt x="0" y="2337832"/>
                </a:lnTo>
                <a:lnTo>
                  <a:pt x="2027338" y="3518057"/>
                </a:lnTo>
                <a:lnTo>
                  <a:pt x="2101203" y="3444445"/>
                </a:lnTo>
                <a:cubicBezTo>
                  <a:pt x="2352512" y="3168625"/>
                  <a:pt x="2503478" y="2815020"/>
                  <a:pt x="2503478" y="2429476"/>
                </a:cubicBezTo>
                <a:lnTo>
                  <a:pt x="2496913" y="2311713"/>
                </a:lnTo>
                <a:lnTo>
                  <a:pt x="0" y="2311714"/>
                </a:lnTo>
                <a:lnTo>
                  <a:pt x="0" y="2265993"/>
                </a:lnTo>
                <a:lnTo>
                  <a:pt x="2494325" y="2265993"/>
                </a:lnTo>
                <a:lnTo>
                  <a:pt x="2467686" y="2107900"/>
                </a:lnTo>
                <a:cubicBezTo>
                  <a:pt x="2373819" y="1692414"/>
                  <a:pt x="2101664" y="1335751"/>
                  <a:pt x="1726783" y="1106355"/>
                </a:cubicBezTo>
                <a:lnTo>
                  <a:pt x="1623573" y="1049563"/>
                </a:lnTo>
                <a:lnTo>
                  <a:pt x="0" y="2257378"/>
                </a:lnTo>
                <a:lnTo>
                  <a:pt x="0" y="2190840"/>
                </a:lnTo>
                <a:lnTo>
                  <a:pt x="1571256" y="1021947"/>
                </a:lnTo>
                <a:lnTo>
                  <a:pt x="1427543" y="959240"/>
                </a:lnTo>
                <a:cubicBezTo>
                  <a:pt x="1216782" y="878498"/>
                  <a:pt x="985063" y="833848"/>
                  <a:pt x="741829" y="833848"/>
                </a:cubicBezTo>
                <a:cubicBezTo>
                  <a:pt x="498596" y="833848"/>
                  <a:pt x="266877" y="878497"/>
                  <a:pt x="56116" y="959240"/>
                </a:cubicBezTo>
                <a:lnTo>
                  <a:pt x="0" y="983725"/>
                </a:lnTo>
                <a:lnTo>
                  <a:pt x="0" y="925245"/>
                </a:lnTo>
                <a:lnTo>
                  <a:pt x="106356" y="879761"/>
                </a:lnTo>
                <a:cubicBezTo>
                  <a:pt x="326959" y="796924"/>
                  <a:pt x="569500" y="751118"/>
                  <a:pt x="824092" y="751118"/>
                </a:cubicBezTo>
                <a:cubicBezTo>
                  <a:pt x="1078683" y="751117"/>
                  <a:pt x="1321224" y="796924"/>
                  <a:pt x="1541826" y="879760"/>
                </a:cubicBezTo>
                <a:lnTo>
                  <a:pt x="1681873" y="939654"/>
                </a:lnTo>
                <a:lnTo>
                  <a:pt x="2411664" y="396746"/>
                </a:lnTo>
                <a:lnTo>
                  <a:pt x="2325546" y="362089"/>
                </a:lnTo>
                <a:cubicBezTo>
                  <a:pt x="2037451" y="260292"/>
                  <a:pt x="1720708" y="204001"/>
                  <a:pt x="1388225" y="204002"/>
                </a:cubicBezTo>
                <a:cubicBezTo>
                  <a:pt x="889502" y="204002"/>
                  <a:pt x="426190" y="330656"/>
                  <a:pt x="41863" y="547565"/>
                </a:cubicBezTo>
                <a:lnTo>
                  <a:pt x="0" y="573716"/>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 name="Text Placeholder 3"/>
          <p:cNvSpPr txBox="1">
            <a:spLocks/>
          </p:cNvSpPr>
          <p:nvPr/>
        </p:nvSpPr>
        <p:spPr>
          <a:xfrm>
            <a:off x="4067551" y="766759"/>
            <a:ext cx="4799834" cy="3883213"/>
          </a:xfrm>
          <a:prstGeom prst="rect">
            <a:avLst/>
          </a:prstGeom>
          <a:noFill/>
        </p:spPr>
        <p:txBody>
          <a:bodyPr vert="horz" lIns="68580" tIns="34290" rIns="6858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buClrTx/>
              <a:defRPr/>
            </a:pPr>
            <a:r>
              <a:rPr lang="en-US" sz="3200" b="1" dirty="0">
                <a:solidFill>
                  <a:schemeClr val="bg1"/>
                </a:solidFill>
                <a:effectLst>
                  <a:outerShdw blurRad="38100" dist="38100" dir="2700000" algn="tl">
                    <a:srgbClr val="000000">
                      <a:alpha val="43137"/>
                    </a:srgbClr>
                  </a:outerShdw>
                </a:effectLst>
                <a:latin typeface="Avenir Next LT Pro Demi" panose="020B0704020202020204" pitchFamily="34" charset="0"/>
                <a:ea typeface="ADLaM Display" panose="02010000000000000000" pitchFamily="2" charset="0"/>
                <a:cs typeface="ADLaM Display" panose="02010000000000000000" pitchFamily="2" charset="0"/>
              </a:rPr>
              <a:t>To optimize demographic opportunity and address persistent population issues to accelerate sustainable and inclusive socioeconomic development</a:t>
            </a:r>
          </a:p>
        </p:txBody>
      </p:sp>
      <p:sp>
        <p:nvSpPr>
          <p:cNvPr id="2" name="TextBox 1">
            <a:extLst>
              <a:ext uri="{FF2B5EF4-FFF2-40B4-BE49-F238E27FC236}">
                <a16:creationId xmlns:a16="http://schemas.microsoft.com/office/drawing/2014/main" id="{C1A9B7A5-5F9E-AFF6-F07D-ECF6B5FA2BE1}"/>
              </a:ext>
            </a:extLst>
          </p:cNvPr>
          <p:cNvSpPr txBox="1"/>
          <p:nvPr/>
        </p:nvSpPr>
        <p:spPr>
          <a:xfrm>
            <a:off x="5029200" y="-4556"/>
            <a:ext cx="3523298" cy="584775"/>
          </a:xfrm>
          <a:prstGeom prst="rect">
            <a:avLst/>
          </a:prstGeom>
          <a:noFill/>
        </p:spPr>
        <p:txBody>
          <a:bodyPr wrap="square">
            <a:spAutoFit/>
          </a:bodyPr>
          <a:lstStyle/>
          <a:p>
            <a:pPr algn="r"/>
            <a:r>
              <a:rPr lang="en-US" sz="3200" b="1" cap="small" dirty="0">
                <a:solidFill>
                  <a:schemeClr val="tx1"/>
                </a:solidFill>
                <a:effectLst>
                  <a:outerShdw blurRad="38100" dist="38100" dir="2700000" algn="tl">
                    <a:srgbClr val="000000">
                      <a:alpha val="43137"/>
                    </a:srgbClr>
                  </a:outerShdw>
                </a:effectLst>
                <a:latin typeface="Avenir Next LT Pro Demi" panose="020B0704020202020204" pitchFamily="34" charset="0"/>
                <a:ea typeface="ADLaM Display" panose="02010000000000000000" pitchFamily="2" charset="0"/>
                <a:cs typeface="ADLaM Display" panose="02010000000000000000" pitchFamily="2" charset="0"/>
              </a:rPr>
              <a:t>PPD-POA Goal</a:t>
            </a:r>
            <a:endParaRPr lang="en-PH" sz="3200" dirty="0">
              <a:solidFill>
                <a:schemeClr val="tx1"/>
              </a:solidFill>
            </a:endParaRPr>
          </a:p>
        </p:txBody>
      </p:sp>
      <p:sp>
        <p:nvSpPr>
          <p:cNvPr id="42" name="Freeform: Shape 41">
            <a:extLst>
              <a:ext uri="{FF2B5EF4-FFF2-40B4-BE49-F238E27FC236}">
                <a16:creationId xmlns:a16="http://schemas.microsoft.com/office/drawing/2014/main" id="{BC7AFE7C-E3AC-84D1-190D-92918FA4D9FC}"/>
              </a:ext>
            </a:extLst>
          </p:cNvPr>
          <p:cNvSpPr/>
          <p:nvPr/>
        </p:nvSpPr>
        <p:spPr>
          <a:xfrm rot="7212362">
            <a:off x="338224" y="4088096"/>
            <a:ext cx="252138" cy="784907"/>
          </a:xfrm>
          <a:custGeom>
            <a:avLst/>
            <a:gdLst>
              <a:gd name="connsiteX0" fmla="*/ 247548 w 252138"/>
              <a:gd name="connsiteY0" fmla="*/ 784907 h 784907"/>
              <a:gd name="connsiteX1" fmla="*/ 230634 w 252138"/>
              <a:gd name="connsiteY1" fmla="*/ 648164 h 784907"/>
              <a:gd name="connsiteX2" fmla="*/ 68256 w 252138"/>
              <a:gd name="connsiteY2" fmla="*/ 130344 h 784907"/>
              <a:gd name="connsiteX3" fmla="*/ 0 w 252138"/>
              <a:gd name="connsiteY3" fmla="*/ 0 h 784907"/>
              <a:gd name="connsiteX4" fmla="*/ 22097 w 252138"/>
              <a:gd name="connsiteY4" fmla="*/ 34254 h 784907"/>
              <a:gd name="connsiteX5" fmla="*/ 223661 w 252138"/>
              <a:gd name="connsiteY5" fmla="*/ 523077 h 784907"/>
              <a:gd name="connsiteX6" fmla="*/ 248037 w 252138"/>
              <a:gd name="connsiteY6" fmla="*/ 639102 h 784907"/>
              <a:gd name="connsiteX7" fmla="*/ 252138 w 252138"/>
              <a:gd name="connsiteY7" fmla="*/ 710271 h 784907"/>
              <a:gd name="connsiteX8" fmla="*/ 249851 w 252138"/>
              <a:gd name="connsiteY8" fmla="*/ 783566 h 784907"/>
              <a:gd name="connsiteX9" fmla="*/ 247548 w 252138"/>
              <a:gd name="connsiteY9" fmla="*/ 784907 h 78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38" h="784907">
                <a:moveTo>
                  <a:pt x="247548" y="784907"/>
                </a:moveTo>
                <a:lnTo>
                  <a:pt x="230634" y="648164"/>
                </a:lnTo>
                <a:cubicBezTo>
                  <a:pt x="201084" y="473920"/>
                  <a:pt x="147326" y="299490"/>
                  <a:pt x="68256" y="130344"/>
                </a:cubicBezTo>
                <a:lnTo>
                  <a:pt x="0" y="0"/>
                </a:lnTo>
                <a:lnTo>
                  <a:pt x="22097" y="34254"/>
                </a:lnTo>
                <a:cubicBezTo>
                  <a:pt x="113877" y="191909"/>
                  <a:pt x="180693" y="356603"/>
                  <a:pt x="223661" y="523077"/>
                </a:cubicBezTo>
                <a:lnTo>
                  <a:pt x="248037" y="639102"/>
                </a:lnTo>
                <a:lnTo>
                  <a:pt x="252138" y="710271"/>
                </a:lnTo>
                <a:lnTo>
                  <a:pt x="249851" y="783566"/>
                </a:lnTo>
                <a:lnTo>
                  <a:pt x="247548" y="784907"/>
                </a:lnTo>
                <a:close/>
              </a:path>
            </a:pathLst>
          </a:cu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9" name="Freeform: Shape 28">
            <a:extLst>
              <a:ext uri="{FF2B5EF4-FFF2-40B4-BE49-F238E27FC236}">
                <a16:creationId xmlns:a16="http://schemas.microsoft.com/office/drawing/2014/main" id="{54A2773C-6AD7-0324-3486-29BECE3BDE07}"/>
              </a:ext>
            </a:extLst>
          </p:cNvPr>
          <p:cNvSpPr/>
          <p:nvPr/>
        </p:nvSpPr>
        <p:spPr>
          <a:xfrm rot="7212362">
            <a:off x="61954" y="2810449"/>
            <a:ext cx="10028" cy="7562"/>
          </a:xfrm>
          <a:custGeom>
            <a:avLst/>
            <a:gdLst>
              <a:gd name="connsiteX0" fmla="*/ 4403 w 10028"/>
              <a:gd name="connsiteY0" fmla="*/ 7562 h 7562"/>
              <a:gd name="connsiteX1" fmla="*/ 0 w 10028"/>
              <a:gd name="connsiteY1" fmla="*/ 0 h 7562"/>
              <a:gd name="connsiteX2" fmla="*/ 10028 w 10028"/>
              <a:gd name="connsiteY2" fmla="*/ 4287 h 7562"/>
              <a:gd name="connsiteX3" fmla="*/ 4403 w 10028"/>
              <a:gd name="connsiteY3" fmla="*/ 7562 h 7562"/>
            </a:gdLst>
            <a:ahLst/>
            <a:cxnLst>
              <a:cxn ang="0">
                <a:pos x="connsiteX0" y="connsiteY0"/>
              </a:cxn>
              <a:cxn ang="0">
                <a:pos x="connsiteX1" y="connsiteY1"/>
              </a:cxn>
              <a:cxn ang="0">
                <a:pos x="connsiteX2" y="connsiteY2"/>
              </a:cxn>
              <a:cxn ang="0">
                <a:pos x="connsiteX3" y="connsiteY3"/>
              </a:cxn>
            </a:cxnLst>
            <a:rect l="l" t="t" r="r" b="b"/>
            <a:pathLst>
              <a:path w="10028" h="7562">
                <a:moveTo>
                  <a:pt x="4403" y="7562"/>
                </a:moveTo>
                <a:lnTo>
                  <a:pt x="0" y="0"/>
                </a:lnTo>
                <a:lnTo>
                  <a:pt x="10028" y="4287"/>
                </a:lnTo>
                <a:lnTo>
                  <a:pt x="4403" y="7562"/>
                </a:lnTo>
                <a:close/>
              </a:path>
            </a:pathLst>
          </a:cu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Tree>
    <p:extLst>
      <p:ext uri="{BB962C8B-B14F-4D97-AF65-F5344CB8AC3E}">
        <p14:creationId xmlns:p14="http://schemas.microsoft.com/office/powerpoint/2010/main" val="2646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A662BA-CC56-40B7-507E-696C424C7911}"/>
              </a:ext>
            </a:extLst>
          </p:cNvPr>
          <p:cNvSpPr txBox="1"/>
          <p:nvPr/>
        </p:nvSpPr>
        <p:spPr>
          <a:xfrm>
            <a:off x="476533" y="699059"/>
            <a:ext cx="8187070" cy="707886"/>
          </a:xfrm>
          <a:prstGeom prst="rect">
            <a:avLst/>
          </a:prstGeom>
          <a:noFill/>
          <a:ln>
            <a:noFill/>
          </a:ln>
        </p:spPr>
        <p:txBody>
          <a:bodyPr wrap="square" rtlCol="0">
            <a:spAutoFit/>
          </a:bodyPr>
          <a:lstStyle/>
          <a:p>
            <a:pPr algn="ctr"/>
            <a:r>
              <a:rPr lang="en-US" sz="2000" dirty="0"/>
              <a:t>Provide a platform for in-depth interagency and multisectoral discourse on population and development emerging trends and implications</a:t>
            </a:r>
            <a:endParaRPr lang="en-PH" sz="1050" dirty="0"/>
          </a:p>
        </p:txBody>
      </p:sp>
      <p:sp>
        <p:nvSpPr>
          <p:cNvPr id="32" name="Freeform: Shape 31">
            <a:extLst>
              <a:ext uri="{FF2B5EF4-FFF2-40B4-BE49-F238E27FC236}">
                <a16:creationId xmlns:a16="http://schemas.microsoft.com/office/drawing/2014/main" id="{ABDD3FB6-14B1-4873-0D9A-840B32C1CA7A}"/>
              </a:ext>
            </a:extLst>
          </p:cNvPr>
          <p:cNvSpPr/>
          <p:nvPr/>
        </p:nvSpPr>
        <p:spPr>
          <a:xfrm flipH="1" flipV="1">
            <a:off x="2633500" y="2785308"/>
            <a:ext cx="1462439" cy="4687393"/>
          </a:xfrm>
          <a:custGeom>
            <a:avLst/>
            <a:gdLst>
              <a:gd name="connsiteX0" fmla="*/ 1160122 w 1949918"/>
              <a:gd name="connsiteY0" fmla="*/ 6249857 h 6249857"/>
              <a:gd name="connsiteX1" fmla="*/ 1160122 w 1949918"/>
              <a:gd name="connsiteY1" fmla="*/ 6062440 h 6249857"/>
              <a:gd name="connsiteX2" fmla="*/ 896855 w 1949918"/>
              <a:gd name="connsiteY2" fmla="*/ 6062440 h 6249857"/>
              <a:gd name="connsiteX3" fmla="*/ 0 w 1949918"/>
              <a:gd name="connsiteY3" fmla="*/ 5165585 h 6249857"/>
              <a:gd name="connsiteX4" fmla="*/ 0 w 1949918"/>
              <a:gd name="connsiteY4" fmla="*/ 4139403 h 6249857"/>
              <a:gd name="connsiteX5" fmla="*/ 2935 w 1949918"/>
              <a:gd name="connsiteY5" fmla="*/ 4139403 h 6249857"/>
              <a:gd name="connsiteX6" fmla="*/ 2935 w 1949918"/>
              <a:gd name="connsiteY6" fmla="*/ 2351626 h 6249857"/>
              <a:gd name="connsiteX7" fmla="*/ 14923 w 1949918"/>
              <a:gd name="connsiteY7" fmla="*/ 2351626 h 6249857"/>
              <a:gd name="connsiteX8" fmla="*/ 14923 w 1949918"/>
              <a:gd name="connsiteY8" fmla="*/ 2110454 h 6249857"/>
              <a:gd name="connsiteX9" fmla="*/ 11988 w 1949918"/>
              <a:gd name="connsiteY9" fmla="*/ 2110454 h 6249857"/>
              <a:gd name="connsiteX10" fmla="*/ 11988 w 1949918"/>
              <a:gd name="connsiteY10" fmla="*/ 1084272 h 6249857"/>
              <a:gd name="connsiteX11" fmla="*/ 908843 w 1949918"/>
              <a:gd name="connsiteY11" fmla="*/ 187417 h 6249857"/>
              <a:gd name="connsiteX12" fmla="*/ 1172110 w 1949918"/>
              <a:gd name="connsiteY12" fmla="*/ 187417 h 6249857"/>
              <a:gd name="connsiteX13" fmla="*/ 1172110 w 1949918"/>
              <a:gd name="connsiteY13" fmla="*/ 0 h 6249857"/>
              <a:gd name="connsiteX14" fmla="*/ 1949918 w 1949918"/>
              <a:gd name="connsiteY14" fmla="*/ 505664 h 6249857"/>
              <a:gd name="connsiteX15" fmla="*/ 1172110 w 1949918"/>
              <a:gd name="connsiteY15" fmla="*/ 1011328 h 6249857"/>
              <a:gd name="connsiteX16" fmla="*/ 1172110 w 1949918"/>
              <a:gd name="connsiteY16" fmla="*/ 823911 h 6249857"/>
              <a:gd name="connsiteX17" fmla="*/ 908843 w 1949918"/>
              <a:gd name="connsiteY17" fmla="*/ 823911 h 6249857"/>
              <a:gd name="connsiteX18" fmla="*/ 648482 w 1949918"/>
              <a:gd name="connsiteY18" fmla="*/ 1084272 h 6249857"/>
              <a:gd name="connsiteX19" fmla="*/ 648482 w 1949918"/>
              <a:gd name="connsiteY19" fmla="*/ 1363208 h 6249857"/>
              <a:gd name="connsiteX20" fmla="*/ 648499 w 1949918"/>
              <a:gd name="connsiteY20" fmla="*/ 1363208 h 6249857"/>
              <a:gd name="connsiteX21" fmla="*/ 648499 w 1949918"/>
              <a:gd name="connsiteY21" fmla="*/ 3898231 h 6249857"/>
              <a:gd name="connsiteX22" fmla="*/ 636511 w 1949918"/>
              <a:gd name="connsiteY22" fmla="*/ 3898231 h 6249857"/>
              <a:gd name="connsiteX23" fmla="*/ 636511 w 1949918"/>
              <a:gd name="connsiteY23" fmla="*/ 4886649 h 6249857"/>
              <a:gd name="connsiteX24" fmla="*/ 636494 w 1949918"/>
              <a:gd name="connsiteY24" fmla="*/ 4886649 h 6249857"/>
              <a:gd name="connsiteX25" fmla="*/ 636494 w 1949918"/>
              <a:gd name="connsiteY25" fmla="*/ 5165585 h 6249857"/>
              <a:gd name="connsiteX26" fmla="*/ 896855 w 1949918"/>
              <a:gd name="connsiteY26" fmla="*/ 5425946 h 6249857"/>
              <a:gd name="connsiteX27" fmla="*/ 1160122 w 1949918"/>
              <a:gd name="connsiteY27" fmla="*/ 5425946 h 6249857"/>
              <a:gd name="connsiteX28" fmla="*/ 1160122 w 1949918"/>
              <a:gd name="connsiteY28" fmla="*/ 5238529 h 6249857"/>
              <a:gd name="connsiteX29" fmla="*/ 1937930 w 1949918"/>
              <a:gd name="connsiteY29" fmla="*/ 5744193 h 62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9918" h="6249857">
                <a:moveTo>
                  <a:pt x="1160122" y="6249857"/>
                </a:moveTo>
                <a:lnTo>
                  <a:pt x="1160122" y="6062440"/>
                </a:lnTo>
                <a:lnTo>
                  <a:pt x="896855" y="6062440"/>
                </a:lnTo>
                <a:cubicBezTo>
                  <a:pt x="401536" y="6062440"/>
                  <a:pt x="0" y="5660904"/>
                  <a:pt x="0" y="5165585"/>
                </a:cubicBezTo>
                <a:lnTo>
                  <a:pt x="0" y="4139403"/>
                </a:lnTo>
                <a:lnTo>
                  <a:pt x="2935" y="4139403"/>
                </a:lnTo>
                <a:lnTo>
                  <a:pt x="2935" y="2351626"/>
                </a:lnTo>
                <a:lnTo>
                  <a:pt x="14923" y="2351626"/>
                </a:lnTo>
                <a:lnTo>
                  <a:pt x="14923" y="2110454"/>
                </a:lnTo>
                <a:lnTo>
                  <a:pt x="11988" y="2110454"/>
                </a:lnTo>
                <a:lnTo>
                  <a:pt x="11988" y="1084272"/>
                </a:lnTo>
                <a:cubicBezTo>
                  <a:pt x="11988" y="588953"/>
                  <a:pt x="413524" y="187417"/>
                  <a:pt x="908843" y="187417"/>
                </a:cubicBezTo>
                <a:lnTo>
                  <a:pt x="1172110" y="187417"/>
                </a:lnTo>
                <a:lnTo>
                  <a:pt x="1172110" y="0"/>
                </a:lnTo>
                <a:lnTo>
                  <a:pt x="1949918" y="505664"/>
                </a:lnTo>
                <a:lnTo>
                  <a:pt x="1172110" y="1011328"/>
                </a:lnTo>
                <a:lnTo>
                  <a:pt x="1172110" y="823911"/>
                </a:lnTo>
                <a:lnTo>
                  <a:pt x="908843" y="823911"/>
                </a:lnTo>
                <a:cubicBezTo>
                  <a:pt x="765050" y="823911"/>
                  <a:pt x="648482" y="940479"/>
                  <a:pt x="648482" y="1084272"/>
                </a:cubicBezTo>
                <a:lnTo>
                  <a:pt x="648482" y="1363208"/>
                </a:lnTo>
                <a:lnTo>
                  <a:pt x="648499" y="1363208"/>
                </a:lnTo>
                <a:lnTo>
                  <a:pt x="648499" y="3898231"/>
                </a:lnTo>
                <a:lnTo>
                  <a:pt x="636511" y="3898231"/>
                </a:lnTo>
                <a:lnTo>
                  <a:pt x="636511" y="4886649"/>
                </a:lnTo>
                <a:lnTo>
                  <a:pt x="636494" y="4886649"/>
                </a:lnTo>
                <a:lnTo>
                  <a:pt x="636494" y="5165585"/>
                </a:lnTo>
                <a:cubicBezTo>
                  <a:pt x="636494" y="5309378"/>
                  <a:pt x="753062" y="5425946"/>
                  <a:pt x="896855" y="5425946"/>
                </a:cubicBezTo>
                <a:lnTo>
                  <a:pt x="1160122" y="5425946"/>
                </a:lnTo>
                <a:lnTo>
                  <a:pt x="1160122" y="5238529"/>
                </a:lnTo>
                <a:lnTo>
                  <a:pt x="1937930" y="5744193"/>
                </a:lnTo>
                <a:close/>
              </a:path>
            </a:pathLst>
          </a:custGeom>
          <a:solidFill>
            <a:schemeClr val="accent4">
              <a:lumMod val="60000"/>
              <a:lumOff val="40000"/>
            </a:schemeClr>
          </a:solidFill>
          <a:ln w="57150">
            <a:noFill/>
          </a:ln>
          <a:effectLst>
            <a:outerShdw blurRad="101600" dist="381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sz="1050">
              <a:solidFill>
                <a:schemeClr val="tx1"/>
              </a:solidFill>
            </a:endParaRPr>
          </a:p>
        </p:txBody>
      </p:sp>
      <p:sp>
        <p:nvSpPr>
          <p:cNvPr id="35" name="Freeform: Shape 34">
            <a:extLst>
              <a:ext uri="{FF2B5EF4-FFF2-40B4-BE49-F238E27FC236}">
                <a16:creationId xmlns:a16="http://schemas.microsoft.com/office/drawing/2014/main" id="{3ED3C386-30CA-AD56-1229-4F1551D1FA2D}"/>
              </a:ext>
            </a:extLst>
          </p:cNvPr>
          <p:cNvSpPr/>
          <p:nvPr/>
        </p:nvSpPr>
        <p:spPr>
          <a:xfrm flipV="1">
            <a:off x="4906978" y="2785308"/>
            <a:ext cx="1453448" cy="4714684"/>
          </a:xfrm>
          <a:custGeom>
            <a:avLst/>
            <a:gdLst>
              <a:gd name="connsiteX0" fmla="*/ 1160122 w 1937930"/>
              <a:gd name="connsiteY0" fmla="*/ 6286245 h 6286245"/>
              <a:gd name="connsiteX1" fmla="*/ 1937930 w 1937930"/>
              <a:gd name="connsiteY1" fmla="*/ 5780581 h 6286245"/>
              <a:gd name="connsiteX2" fmla="*/ 1160122 w 1937930"/>
              <a:gd name="connsiteY2" fmla="*/ 5274917 h 6286245"/>
              <a:gd name="connsiteX3" fmla="*/ 1160122 w 1937930"/>
              <a:gd name="connsiteY3" fmla="*/ 5462334 h 6286245"/>
              <a:gd name="connsiteX4" fmla="*/ 896855 w 1937930"/>
              <a:gd name="connsiteY4" fmla="*/ 5462334 h 6286245"/>
              <a:gd name="connsiteX5" fmla="*/ 636494 w 1937930"/>
              <a:gd name="connsiteY5" fmla="*/ 5201973 h 6286245"/>
              <a:gd name="connsiteX6" fmla="*/ 636494 w 1937930"/>
              <a:gd name="connsiteY6" fmla="*/ 4907205 h 6286245"/>
              <a:gd name="connsiteX7" fmla="*/ 645175 w 1937930"/>
              <a:gd name="connsiteY7" fmla="*/ 4907205 h 6286245"/>
              <a:gd name="connsiteX8" fmla="*/ 645175 w 1937930"/>
              <a:gd name="connsiteY8" fmla="*/ 3898231 h 6286245"/>
              <a:gd name="connsiteX9" fmla="*/ 645175 w 1937930"/>
              <a:gd name="connsiteY9" fmla="*/ 2388014 h 6286245"/>
              <a:gd name="connsiteX10" fmla="*/ 645175 w 1937930"/>
              <a:gd name="connsiteY10" fmla="*/ 1379040 h 6286245"/>
              <a:gd name="connsiteX11" fmla="*/ 636494 w 1937930"/>
              <a:gd name="connsiteY11" fmla="*/ 1379040 h 6286245"/>
              <a:gd name="connsiteX12" fmla="*/ 636494 w 1937930"/>
              <a:gd name="connsiteY12" fmla="*/ 1084272 h 6286245"/>
              <a:gd name="connsiteX13" fmla="*/ 896855 w 1937930"/>
              <a:gd name="connsiteY13" fmla="*/ 823911 h 6286245"/>
              <a:gd name="connsiteX14" fmla="*/ 1160122 w 1937930"/>
              <a:gd name="connsiteY14" fmla="*/ 823911 h 6286245"/>
              <a:gd name="connsiteX15" fmla="*/ 1160122 w 1937930"/>
              <a:gd name="connsiteY15" fmla="*/ 1011328 h 6286245"/>
              <a:gd name="connsiteX16" fmla="*/ 1937930 w 1937930"/>
              <a:gd name="connsiteY16" fmla="*/ 505664 h 6286245"/>
              <a:gd name="connsiteX17" fmla="*/ 1160122 w 1937930"/>
              <a:gd name="connsiteY17" fmla="*/ 0 h 6286245"/>
              <a:gd name="connsiteX18" fmla="*/ 1160122 w 1937930"/>
              <a:gd name="connsiteY18" fmla="*/ 187417 h 6286245"/>
              <a:gd name="connsiteX19" fmla="*/ 896855 w 1937930"/>
              <a:gd name="connsiteY19" fmla="*/ 187417 h 6286245"/>
              <a:gd name="connsiteX20" fmla="*/ 0 w 1937930"/>
              <a:gd name="connsiteY20" fmla="*/ 1084272 h 6286245"/>
              <a:gd name="connsiteX21" fmla="*/ 0 w 1937930"/>
              <a:gd name="connsiteY21" fmla="*/ 2097274 h 6286245"/>
              <a:gd name="connsiteX22" fmla="*/ 11599 w 1937930"/>
              <a:gd name="connsiteY22" fmla="*/ 2097274 h 6286245"/>
              <a:gd name="connsiteX23" fmla="*/ 11599 w 1937930"/>
              <a:gd name="connsiteY23" fmla="*/ 2388014 h 6286245"/>
              <a:gd name="connsiteX24" fmla="*/ 11599 w 1937930"/>
              <a:gd name="connsiteY24" fmla="*/ 3898231 h 6286245"/>
              <a:gd name="connsiteX25" fmla="*/ 11599 w 1937930"/>
              <a:gd name="connsiteY25" fmla="*/ 4188971 h 6286245"/>
              <a:gd name="connsiteX26" fmla="*/ 0 w 1937930"/>
              <a:gd name="connsiteY26" fmla="*/ 4188971 h 6286245"/>
              <a:gd name="connsiteX27" fmla="*/ 0 w 1937930"/>
              <a:gd name="connsiteY27" fmla="*/ 5201973 h 6286245"/>
              <a:gd name="connsiteX28" fmla="*/ 896855 w 1937930"/>
              <a:gd name="connsiteY28" fmla="*/ 6098828 h 6286245"/>
              <a:gd name="connsiteX29" fmla="*/ 1160122 w 1937930"/>
              <a:gd name="connsiteY29" fmla="*/ 6098828 h 628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37930" h="6286245">
                <a:moveTo>
                  <a:pt x="1160122" y="6286245"/>
                </a:moveTo>
                <a:lnTo>
                  <a:pt x="1937930" y="5780581"/>
                </a:lnTo>
                <a:lnTo>
                  <a:pt x="1160122" y="5274917"/>
                </a:lnTo>
                <a:lnTo>
                  <a:pt x="1160122" y="5462334"/>
                </a:lnTo>
                <a:lnTo>
                  <a:pt x="896855" y="5462334"/>
                </a:lnTo>
                <a:cubicBezTo>
                  <a:pt x="753062" y="5462334"/>
                  <a:pt x="636494" y="5345766"/>
                  <a:pt x="636494" y="5201973"/>
                </a:cubicBezTo>
                <a:lnTo>
                  <a:pt x="636494" y="4907205"/>
                </a:lnTo>
                <a:lnTo>
                  <a:pt x="645175" y="4907205"/>
                </a:lnTo>
                <a:lnTo>
                  <a:pt x="645175" y="3898231"/>
                </a:lnTo>
                <a:lnTo>
                  <a:pt x="645175" y="2388014"/>
                </a:lnTo>
                <a:lnTo>
                  <a:pt x="645175" y="1379040"/>
                </a:lnTo>
                <a:lnTo>
                  <a:pt x="636494" y="1379040"/>
                </a:lnTo>
                <a:lnTo>
                  <a:pt x="636494" y="1084272"/>
                </a:lnTo>
                <a:cubicBezTo>
                  <a:pt x="636494" y="940479"/>
                  <a:pt x="753062" y="823911"/>
                  <a:pt x="896855" y="823911"/>
                </a:cubicBezTo>
                <a:lnTo>
                  <a:pt x="1160122" y="823911"/>
                </a:lnTo>
                <a:lnTo>
                  <a:pt x="1160122" y="1011328"/>
                </a:lnTo>
                <a:lnTo>
                  <a:pt x="1937930" y="505664"/>
                </a:lnTo>
                <a:lnTo>
                  <a:pt x="1160122" y="0"/>
                </a:lnTo>
                <a:lnTo>
                  <a:pt x="1160122" y="187417"/>
                </a:lnTo>
                <a:lnTo>
                  <a:pt x="896855" y="187417"/>
                </a:lnTo>
                <a:cubicBezTo>
                  <a:pt x="401536" y="187417"/>
                  <a:pt x="0" y="588953"/>
                  <a:pt x="0" y="1084272"/>
                </a:cubicBezTo>
                <a:lnTo>
                  <a:pt x="0" y="2097274"/>
                </a:lnTo>
                <a:lnTo>
                  <a:pt x="11599" y="2097274"/>
                </a:lnTo>
                <a:lnTo>
                  <a:pt x="11599" y="2388014"/>
                </a:lnTo>
                <a:lnTo>
                  <a:pt x="11599" y="3898231"/>
                </a:lnTo>
                <a:lnTo>
                  <a:pt x="11599" y="4188971"/>
                </a:lnTo>
                <a:lnTo>
                  <a:pt x="0" y="4188971"/>
                </a:lnTo>
                <a:lnTo>
                  <a:pt x="0" y="5201973"/>
                </a:lnTo>
                <a:cubicBezTo>
                  <a:pt x="0" y="5697292"/>
                  <a:pt x="401536" y="6098828"/>
                  <a:pt x="896855" y="6098828"/>
                </a:cubicBezTo>
                <a:lnTo>
                  <a:pt x="1160122" y="6098828"/>
                </a:lnTo>
                <a:close/>
              </a:path>
            </a:pathLst>
          </a:custGeom>
          <a:solidFill>
            <a:srgbClr val="FF9966"/>
          </a:solidFill>
          <a:ln w="57150">
            <a:noFill/>
          </a:ln>
          <a:effectLst>
            <a:outerShdw blurRad="101600" dist="381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sz="1050">
              <a:solidFill>
                <a:schemeClr val="tx1"/>
              </a:solidFill>
            </a:endParaRPr>
          </a:p>
        </p:txBody>
      </p:sp>
      <p:sp>
        <p:nvSpPr>
          <p:cNvPr id="33" name="Freeform: Shape 32">
            <a:extLst>
              <a:ext uri="{FF2B5EF4-FFF2-40B4-BE49-F238E27FC236}">
                <a16:creationId xmlns:a16="http://schemas.microsoft.com/office/drawing/2014/main" id="{7A825E63-F27F-73A1-C32D-E01C83ED1752}"/>
              </a:ext>
            </a:extLst>
          </p:cNvPr>
          <p:cNvSpPr/>
          <p:nvPr/>
        </p:nvSpPr>
        <p:spPr>
          <a:xfrm>
            <a:off x="3957626" y="2081459"/>
            <a:ext cx="1081008" cy="6093047"/>
          </a:xfrm>
          <a:custGeom>
            <a:avLst/>
            <a:gdLst>
              <a:gd name="connsiteX0" fmla="*/ 722585 w 1441344"/>
              <a:gd name="connsiteY0" fmla="*/ 0 h 8124062"/>
              <a:gd name="connsiteX1" fmla="*/ 1441344 w 1441344"/>
              <a:gd name="connsiteY1" fmla="*/ 718759 h 8124062"/>
              <a:gd name="connsiteX2" fmla="*/ 1081965 w 1441344"/>
              <a:gd name="connsiteY2" fmla="*/ 718759 h 8124062"/>
              <a:gd name="connsiteX3" fmla="*/ 1081965 w 1441344"/>
              <a:gd name="connsiteY3" fmla="*/ 4836695 h 8124062"/>
              <a:gd name="connsiteX4" fmla="*/ 1078139 w 1441344"/>
              <a:gd name="connsiteY4" fmla="*/ 4836695 h 8124062"/>
              <a:gd name="connsiteX5" fmla="*/ 1078139 w 1441344"/>
              <a:gd name="connsiteY5" fmla="*/ 7405303 h 8124062"/>
              <a:gd name="connsiteX6" fmla="*/ 1437518 w 1441344"/>
              <a:gd name="connsiteY6" fmla="*/ 7405303 h 8124062"/>
              <a:gd name="connsiteX7" fmla="*/ 718759 w 1441344"/>
              <a:gd name="connsiteY7" fmla="*/ 8124062 h 8124062"/>
              <a:gd name="connsiteX8" fmla="*/ 0 w 1441344"/>
              <a:gd name="connsiteY8" fmla="*/ 7405303 h 8124062"/>
              <a:gd name="connsiteX9" fmla="*/ 359380 w 1441344"/>
              <a:gd name="connsiteY9" fmla="*/ 7405303 h 8124062"/>
              <a:gd name="connsiteX10" fmla="*/ 359380 w 1441344"/>
              <a:gd name="connsiteY10" fmla="*/ 3287367 h 8124062"/>
              <a:gd name="connsiteX11" fmla="*/ 363206 w 1441344"/>
              <a:gd name="connsiteY11" fmla="*/ 3287367 h 8124062"/>
              <a:gd name="connsiteX12" fmla="*/ 363206 w 1441344"/>
              <a:gd name="connsiteY12" fmla="*/ 718759 h 8124062"/>
              <a:gd name="connsiteX13" fmla="*/ 3826 w 1441344"/>
              <a:gd name="connsiteY13" fmla="*/ 718759 h 812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1344" h="8124062">
                <a:moveTo>
                  <a:pt x="722585" y="0"/>
                </a:moveTo>
                <a:lnTo>
                  <a:pt x="1441344" y="718759"/>
                </a:lnTo>
                <a:lnTo>
                  <a:pt x="1081965" y="718759"/>
                </a:lnTo>
                <a:lnTo>
                  <a:pt x="1081965" y="4836695"/>
                </a:lnTo>
                <a:lnTo>
                  <a:pt x="1078139" y="4836695"/>
                </a:lnTo>
                <a:lnTo>
                  <a:pt x="1078139" y="7405303"/>
                </a:lnTo>
                <a:lnTo>
                  <a:pt x="1437518" y="7405303"/>
                </a:lnTo>
                <a:lnTo>
                  <a:pt x="718759" y="8124062"/>
                </a:lnTo>
                <a:lnTo>
                  <a:pt x="0" y="7405303"/>
                </a:lnTo>
                <a:lnTo>
                  <a:pt x="359380" y="7405303"/>
                </a:lnTo>
                <a:lnTo>
                  <a:pt x="359380" y="3287367"/>
                </a:lnTo>
                <a:lnTo>
                  <a:pt x="363206" y="3287367"/>
                </a:lnTo>
                <a:lnTo>
                  <a:pt x="363206" y="718759"/>
                </a:lnTo>
                <a:lnTo>
                  <a:pt x="3826" y="718759"/>
                </a:lnTo>
                <a:close/>
              </a:path>
            </a:pathLst>
          </a:custGeom>
          <a:solidFill>
            <a:schemeClr val="accent4">
              <a:lumMod val="75000"/>
            </a:schemeClr>
          </a:solidFill>
          <a:ln w="57150">
            <a:noFill/>
          </a:ln>
          <a:effectLst>
            <a:outerShdw blurRad="101600" dist="381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sz="1050"/>
          </a:p>
        </p:txBody>
      </p:sp>
      <p:grpSp>
        <p:nvGrpSpPr>
          <p:cNvPr id="36" name="Group 35">
            <a:extLst>
              <a:ext uri="{FF2B5EF4-FFF2-40B4-BE49-F238E27FC236}">
                <a16:creationId xmlns:a16="http://schemas.microsoft.com/office/drawing/2014/main" id="{39F5BCE5-A7C0-66DB-973F-0A1541B3806D}"/>
              </a:ext>
            </a:extLst>
          </p:cNvPr>
          <p:cNvGrpSpPr/>
          <p:nvPr/>
        </p:nvGrpSpPr>
        <p:grpSpPr>
          <a:xfrm>
            <a:off x="2633500" y="3710907"/>
            <a:ext cx="3873137" cy="1031490"/>
            <a:chOff x="833324" y="77633"/>
            <a:chExt cx="5164182" cy="1375320"/>
          </a:xfrm>
        </p:grpSpPr>
        <p:sp>
          <p:nvSpPr>
            <p:cNvPr id="3" name="Oval 2">
              <a:extLst>
                <a:ext uri="{FF2B5EF4-FFF2-40B4-BE49-F238E27FC236}">
                  <a16:creationId xmlns:a16="http://schemas.microsoft.com/office/drawing/2014/main" id="{4CE404D8-1647-730A-8A19-926332A589F5}"/>
                </a:ext>
              </a:extLst>
            </p:cNvPr>
            <p:cNvSpPr/>
            <p:nvPr/>
          </p:nvSpPr>
          <p:spPr>
            <a:xfrm>
              <a:off x="833324" y="77633"/>
              <a:ext cx="5164182" cy="137532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4" name="Oval 3">
              <a:extLst>
                <a:ext uri="{FF2B5EF4-FFF2-40B4-BE49-F238E27FC236}">
                  <a16:creationId xmlns:a16="http://schemas.microsoft.com/office/drawing/2014/main" id="{14B4C5A1-6021-E0E9-E88D-E71B14FAAA8F}"/>
                </a:ext>
              </a:extLst>
            </p:cNvPr>
            <p:cNvSpPr/>
            <p:nvPr/>
          </p:nvSpPr>
          <p:spPr>
            <a:xfrm>
              <a:off x="1061191" y="207085"/>
              <a:ext cx="4712274" cy="1116416"/>
            </a:xfrm>
            <a:prstGeom prst="ellipse">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grpSp>
      <p:sp>
        <p:nvSpPr>
          <p:cNvPr id="34" name="TextBox 33">
            <a:extLst>
              <a:ext uri="{FF2B5EF4-FFF2-40B4-BE49-F238E27FC236}">
                <a16:creationId xmlns:a16="http://schemas.microsoft.com/office/drawing/2014/main" id="{F7518A02-DB12-5788-7FFD-18FD48CD20D5}"/>
              </a:ext>
            </a:extLst>
          </p:cNvPr>
          <p:cNvSpPr txBox="1"/>
          <p:nvPr/>
        </p:nvSpPr>
        <p:spPr>
          <a:xfrm>
            <a:off x="2782581" y="3940284"/>
            <a:ext cx="3434824" cy="523220"/>
          </a:xfrm>
          <a:prstGeom prst="rect">
            <a:avLst/>
          </a:prstGeom>
          <a:noFill/>
        </p:spPr>
        <p:txBody>
          <a:bodyPr wrap="square" rtlCol="0">
            <a:spAutoFit/>
          </a:bodyPr>
          <a:lstStyle/>
          <a:p>
            <a:pPr algn="ctr"/>
            <a:r>
              <a:rPr lang="en-PH" sz="2800" b="1" cap="small" dirty="0">
                <a:solidFill>
                  <a:srgbClr val="002060"/>
                </a:solidFill>
                <a:effectLst>
                  <a:outerShdw blurRad="38100" dist="38100" dir="2700000" algn="tl">
                    <a:srgbClr val="000000">
                      <a:alpha val="43137"/>
                    </a:srgbClr>
                  </a:outerShdw>
                </a:effectLst>
                <a:latin typeface="+mn-lt"/>
              </a:rPr>
              <a:t>OBJECTIVES</a:t>
            </a:r>
          </a:p>
        </p:txBody>
      </p:sp>
      <p:sp>
        <p:nvSpPr>
          <p:cNvPr id="7" name="TextBox 6">
            <a:extLst>
              <a:ext uri="{FF2B5EF4-FFF2-40B4-BE49-F238E27FC236}">
                <a16:creationId xmlns:a16="http://schemas.microsoft.com/office/drawing/2014/main" id="{CD0955CF-1CF8-01D4-B6C9-0445266877AB}"/>
              </a:ext>
            </a:extLst>
          </p:cNvPr>
          <p:cNvSpPr txBox="1"/>
          <p:nvPr/>
        </p:nvSpPr>
        <p:spPr>
          <a:xfrm>
            <a:off x="6506637" y="2785308"/>
            <a:ext cx="2266699" cy="1136401"/>
          </a:xfrm>
          <a:prstGeom prst="rect">
            <a:avLst/>
          </a:prstGeom>
          <a:noFill/>
          <a:ln>
            <a:noFill/>
          </a:ln>
        </p:spPr>
        <p:txBody>
          <a:bodyPr wrap="square" rtlCol="0">
            <a:spAutoFit/>
          </a:bodyPr>
          <a:lstStyle/>
          <a:p>
            <a:pPr algn="ctr">
              <a:lnSpc>
                <a:spcPct val="80000"/>
              </a:lnSpc>
            </a:pPr>
            <a:r>
              <a:rPr lang="en-PH" sz="2100" dirty="0">
                <a:latin typeface="Aptos" panose="020B0004020202020204" pitchFamily="34" charset="0"/>
              </a:rPr>
              <a:t>Learn good practices and innovative solutions</a:t>
            </a:r>
          </a:p>
        </p:txBody>
      </p:sp>
      <p:pic>
        <p:nvPicPr>
          <p:cNvPr id="11" name="Graphic 10" descr="Business Growth with solid fill">
            <a:extLst>
              <a:ext uri="{FF2B5EF4-FFF2-40B4-BE49-F238E27FC236}">
                <a16:creationId xmlns:a16="http://schemas.microsoft.com/office/drawing/2014/main" id="{2FB8986F-BBF3-E7E0-C05E-888E72C486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8054" y="1265828"/>
            <a:ext cx="1127699" cy="1127699"/>
          </a:xfrm>
          <a:prstGeom prst="rect">
            <a:avLst/>
          </a:prstGeom>
        </p:spPr>
      </p:pic>
      <p:sp>
        <p:nvSpPr>
          <p:cNvPr id="14" name="TextBox 13">
            <a:extLst>
              <a:ext uri="{FF2B5EF4-FFF2-40B4-BE49-F238E27FC236}">
                <a16:creationId xmlns:a16="http://schemas.microsoft.com/office/drawing/2014/main" id="{4D1CB2A6-B9DB-8F7B-A0CB-F26005A0C9C8}"/>
              </a:ext>
            </a:extLst>
          </p:cNvPr>
          <p:cNvSpPr txBox="1"/>
          <p:nvPr/>
        </p:nvSpPr>
        <p:spPr>
          <a:xfrm>
            <a:off x="277762" y="2584154"/>
            <a:ext cx="2331435" cy="1631216"/>
          </a:xfrm>
          <a:prstGeom prst="rect">
            <a:avLst/>
          </a:prstGeom>
          <a:noFill/>
          <a:ln>
            <a:noFill/>
          </a:ln>
        </p:spPr>
        <p:txBody>
          <a:bodyPr wrap="square" rtlCol="0">
            <a:spAutoFit/>
          </a:bodyPr>
          <a:lstStyle/>
          <a:p>
            <a:pPr algn="ctr"/>
            <a:r>
              <a:rPr lang="en-US" sz="2000" dirty="0"/>
              <a:t>Generate commitments and collaboration for the PPD-POA 2023-2028</a:t>
            </a:r>
            <a:endParaRPr lang="en-PH" sz="1050" dirty="0"/>
          </a:p>
        </p:txBody>
      </p:sp>
      <p:pic>
        <p:nvPicPr>
          <p:cNvPr id="8" name="Graphic 7" descr="Lightbulb and gear with solid fill">
            <a:extLst>
              <a:ext uri="{FF2B5EF4-FFF2-40B4-BE49-F238E27FC236}">
                <a16:creationId xmlns:a16="http://schemas.microsoft.com/office/drawing/2014/main" id="{42C92336-BFA6-8A0D-4292-F2E5542108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1567" y="1716555"/>
            <a:ext cx="1068753" cy="1068753"/>
          </a:xfrm>
          <a:prstGeom prst="rect">
            <a:avLst/>
          </a:prstGeom>
        </p:spPr>
      </p:pic>
      <p:pic>
        <p:nvPicPr>
          <p:cNvPr id="15" name="Graphic 14" descr="Boardroom with solid fill">
            <a:extLst>
              <a:ext uri="{FF2B5EF4-FFF2-40B4-BE49-F238E27FC236}">
                <a16:creationId xmlns:a16="http://schemas.microsoft.com/office/drawing/2014/main" id="{29D0EC2B-F92F-39E0-4EAD-844F45C3DD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9450" y="1497517"/>
            <a:ext cx="1417844" cy="1287791"/>
          </a:xfrm>
          <a:prstGeom prst="rect">
            <a:avLst/>
          </a:prstGeom>
        </p:spPr>
      </p:pic>
    </p:spTree>
    <p:extLst>
      <p:ext uri="{BB962C8B-B14F-4D97-AF65-F5344CB8AC3E}">
        <p14:creationId xmlns:p14="http://schemas.microsoft.com/office/powerpoint/2010/main" val="539680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750" fill="hold"/>
                                        <p:tgtEl>
                                          <p:spTgt spid="36"/>
                                        </p:tgtEl>
                                        <p:attrNameLst>
                                          <p:attrName>ppt_w</p:attrName>
                                        </p:attrNameLst>
                                      </p:cBhvr>
                                      <p:tavLst>
                                        <p:tav tm="0">
                                          <p:val>
                                            <p:fltVal val="0"/>
                                          </p:val>
                                        </p:tav>
                                        <p:tav tm="100000">
                                          <p:val>
                                            <p:strVal val="#ppt_w"/>
                                          </p:val>
                                        </p:tav>
                                      </p:tavLst>
                                    </p:anim>
                                    <p:anim calcmode="lin" valueType="num">
                                      <p:cBhvr>
                                        <p:cTn id="8" dur="750" fill="hold"/>
                                        <p:tgtEl>
                                          <p:spTgt spid="36"/>
                                        </p:tgtEl>
                                        <p:attrNameLst>
                                          <p:attrName>ppt_h</p:attrName>
                                        </p:attrNameLst>
                                      </p:cBhvr>
                                      <p:tavLst>
                                        <p:tav tm="0">
                                          <p:val>
                                            <p:fltVal val="0"/>
                                          </p:val>
                                        </p:tav>
                                        <p:tav tm="100000">
                                          <p:val>
                                            <p:strVal val="#ppt_h"/>
                                          </p:val>
                                        </p:tav>
                                      </p:tavLst>
                                    </p:anim>
                                    <p:animEffect transition="in" filter="fade">
                                      <p:cBhvr>
                                        <p:cTn id="9" dur="75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750" fill="hold"/>
                                        <p:tgtEl>
                                          <p:spTgt spid="34"/>
                                        </p:tgtEl>
                                        <p:attrNameLst>
                                          <p:attrName>ppt_w</p:attrName>
                                        </p:attrNameLst>
                                      </p:cBhvr>
                                      <p:tavLst>
                                        <p:tav tm="0">
                                          <p:val>
                                            <p:fltVal val="0"/>
                                          </p:val>
                                        </p:tav>
                                        <p:tav tm="100000">
                                          <p:val>
                                            <p:strVal val="#ppt_w"/>
                                          </p:val>
                                        </p:tav>
                                      </p:tavLst>
                                    </p:anim>
                                    <p:anim calcmode="lin" valueType="num">
                                      <p:cBhvr>
                                        <p:cTn id="13" dur="750" fill="hold"/>
                                        <p:tgtEl>
                                          <p:spTgt spid="34"/>
                                        </p:tgtEl>
                                        <p:attrNameLst>
                                          <p:attrName>ppt_h</p:attrName>
                                        </p:attrNameLst>
                                      </p:cBhvr>
                                      <p:tavLst>
                                        <p:tav tm="0">
                                          <p:val>
                                            <p:fltVal val="0"/>
                                          </p:val>
                                        </p:tav>
                                        <p:tav tm="100000">
                                          <p:val>
                                            <p:strVal val="#ppt_h"/>
                                          </p:val>
                                        </p:tav>
                                      </p:tavLst>
                                    </p:anim>
                                    <p:animEffect transition="in" filter="fade">
                                      <p:cBhvr>
                                        <p:cTn id="14" dur="75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1500"/>
                                        <p:tgtEl>
                                          <p:spTgt spid="3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1500"/>
                                        <p:tgtEl>
                                          <p:spTgt spid="35"/>
                                        </p:tgtEl>
                                      </p:cBhvr>
                                    </p:animEffect>
                                  </p:childTnLst>
                                </p:cTn>
                              </p:par>
                            </p:childTnLst>
                          </p:cTn>
                        </p:par>
                        <p:par>
                          <p:cTn id="37" fill="hold">
                            <p:stCondLst>
                              <p:cond delay="1500"/>
                            </p:stCondLst>
                            <p:childTnLst>
                              <p:par>
                                <p:cTn id="38" presetID="1"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1500"/>
                                        <p:tgtEl>
                                          <p:spTgt spid="32"/>
                                        </p:tgtEl>
                                      </p:cBhvr>
                                    </p:animEffec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animBg="1"/>
      <p:bldP spid="35" grpId="0" animBg="1"/>
      <p:bldP spid="33" grpId="0" animBg="1"/>
      <p:bldP spid="34" grpId="0"/>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0EA13FC6-9350-A153-DF30-7C5B61C0DB73}"/>
              </a:ext>
            </a:extLst>
          </p:cNvPr>
          <p:cNvSpPr/>
          <p:nvPr/>
        </p:nvSpPr>
        <p:spPr>
          <a:xfrm>
            <a:off x="267419" y="1451526"/>
            <a:ext cx="4211238" cy="2723658"/>
          </a:xfrm>
          <a:custGeom>
            <a:avLst/>
            <a:gdLst>
              <a:gd name="connsiteX0" fmla="*/ 2832699 w 4211238"/>
              <a:gd name="connsiteY0" fmla="*/ 0 h 2723658"/>
              <a:gd name="connsiteX1" fmla="*/ 4182931 w 4211238"/>
              <a:gd name="connsiteY1" fmla="*/ 164365 h 2723658"/>
              <a:gd name="connsiteX2" fmla="*/ 4211238 w 4211238"/>
              <a:gd name="connsiteY2" fmla="*/ 172632 h 2723658"/>
              <a:gd name="connsiteX3" fmla="*/ 4102685 w 4211238"/>
              <a:gd name="connsiteY3" fmla="*/ 205106 h 2723658"/>
              <a:gd name="connsiteX4" fmla="*/ 2832699 w 4211238"/>
              <a:gd name="connsiteY4" fmla="*/ 1381279 h 2723658"/>
              <a:gd name="connsiteX5" fmla="*/ 4102685 w 4211238"/>
              <a:gd name="connsiteY5" fmla="*/ 2557452 h 2723658"/>
              <a:gd name="connsiteX6" fmla="*/ 4141169 w 4211238"/>
              <a:gd name="connsiteY6" fmla="*/ 2568965 h 2723658"/>
              <a:gd name="connsiteX7" fmla="*/ 3935313 w 4211238"/>
              <a:gd name="connsiteY7" fmla="*/ 2616639 h 2723658"/>
              <a:gd name="connsiteX8" fmla="*/ 2832699 w 4211238"/>
              <a:gd name="connsiteY8" fmla="*/ 2723658 h 2723658"/>
              <a:gd name="connsiteX9" fmla="*/ 0 w 4211238"/>
              <a:gd name="connsiteY9" fmla="*/ 1361829 h 2723658"/>
              <a:gd name="connsiteX10" fmla="*/ 2832699 w 4211238"/>
              <a:gd name="connsiteY10" fmla="*/ 0 h 27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1238" h="2723658">
                <a:moveTo>
                  <a:pt x="2832699" y="0"/>
                </a:moveTo>
                <a:cubicBezTo>
                  <a:pt x="3321592" y="0"/>
                  <a:pt x="3781557" y="59542"/>
                  <a:pt x="4182931" y="164365"/>
                </a:cubicBezTo>
                <a:lnTo>
                  <a:pt x="4211238" y="172632"/>
                </a:lnTo>
                <a:lnTo>
                  <a:pt x="4102685" y="205106"/>
                </a:lnTo>
                <a:cubicBezTo>
                  <a:pt x="3336467" y="460006"/>
                  <a:pt x="2832699" y="891673"/>
                  <a:pt x="2832699" y="1381279"/>
                </a:cubicBezTo>
                <a:cubicBezTo>
                  <a:pt x="2832699" y="1870885"/>
                  <a:pt x="3336467" y="2302553"/>
                  <a:pt x="4102685" y="2557452"/>
                </a:cubicBezTo>
                <a:lnTo>
                  <a:pt x="4141169" y="2568965"/>
                </a:lnTo>
                <a:lnTo>
                  <a:pt x="3935313" y="2616639"/>
                </a:lnTo>
                <a:cubicBezTo>
                  <a:pt x="3596414" y="2685551"/>
                  <a:pt x="3223813" y="2723658"/>
                  <a:pt x="2832699" y="2723658"/>
                </a:cubicBezTo>
                <a:cubicBezTo>
                  <a:pt x="1268243" y="2723658"/>
                  <a:pt x="0" y="2113946"/>
                  <a:pt x="0" y="1361829"/>
                </a:cubicBezTo>
                <a:cubicBezTo>
                  <a:pt x="0" y="609712"/>
                  <a:pt x="1268243" y="0"/>
                  <a:pt x="2832699" y="0"/>
                </a:cubicBezTo>
                <a:close/>
              </a:path>
            </a:pathLst>
          </a:custGeom>
          <a:solidFill>
            <a:schemeClr val="accent1">
              <a:lumMod val="60000"/>
              <a:lumOff val="40000"/>
            </a:schemeClr>
          </a:solidFill>
          <a:ln w="127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8" name="Freeform: Shape 27">
            <a:extLst>
              <a:ext uri="{FF2B5EF4-FFF2-40B4-BE49-F238E27FC236}">
                <a16:creationId xmlns:a16="http://schemas.microsoft.com/office/drawing/2014/main" id="{2C328E3B-B26B-1D7A-5BE4-FDEC88DB1722}"/>
              </a:ext>
            </a:extLst>
          </p:cNvPr>
          <p:cNvSpPr/>
          <p:nvPr/>
        </p:nvSpPr>
        <p:spPr>
          <a:xfrm>
            <a:off x="4614521" y="1467299"/>
            <a:ext cx="4198798" cy="2723658"/>
          </a:xfrm>
          <a:custGeom>
            <a:avLst/>
            <a:gdLst>
              <a:gd name="connsiteX0" fmla="*/ 1366099 w 4198798"/>
              <a:gd name="connsiteY0" fmla="*/ 0 h 2723658"/>
              <a:gd name="connsiteX1" fmla="*/ 4198798 w 4198798"/>
              <a:gd name="connsiteY1" fmla="*/ 1361829 h 2723658"/>
              <a:gd name="connsiteX2" fmla="*/ 1366099 w 4198798"/>
              <a:gd name="connsiteY2" fmla="*/ 2723658 h 2723658"/>
              <a:gd name="connsiteX3" fmla="*/ 15867 w 4198798"/>
              <a:gd name="connsiteY3" fmla="*/ 2559293 h 2723658"/>
              <a:gd name="connsiteX4" fmla="*/ 0 w 4198798"/>
              <a:gd name="connsiteY4" fmla="*/ 2554659 h 2723658"/>
              <a:gd name="connsiteX5" fmla="*/ 96113 w 4198798"/>
              <a:gd name="connsiteY5" fmla="*/ 2525906 h 2723658"/>
              <a:gd name="connsiteX6" fmla="*/ 1366099 w 4198798"/>
              <a:gd name="connsiteY6" fmla="*/ 1349733 h 2723658"/>
              <a:gd name="connsiteX7" fmla="*/ 96113 w 4198798"/>
              <a:gd name="connsiteY7" fmla="*/ 173560 h 2723658"/>
              <a:gd name="connsiteX8" fmla="*/ 43773 w 4198798"/>
              <a:gd name="connsiteY8" fmla="*/ 157902 h 2723658"/>
              <a:gd name="connsiteX9" fmla="*/ 263485 w 4198798"/>
              <a:gd name="connsiteY9" fmla="*/ 107019 h 2723658"/>
              <a:gd name="connsiteX10" fmla="*/ 1366099 w 4198798"/>
              <a:gd name="connsiteY10" fmla="*/ 0 h 27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98" h="2723658">
                <a:moveTo>
                  <a:pt x="1366099" y="0"/>
                </a:moveTo>
                <a:cubicBezTo>
                  <a:pt x="2930555" y="0"/>
                  <a:pt x="4198798" y="609712"/>
                  <a:pt x="4198798" y="1361829"/>
                </a:cubicBezTo>
                <a:cubicBezTo>
                  <a:pt x="4198798" y="2113946"/>
                  <a:pt x="2930555" y="2723658"/>
                  <a:pt x="1366099" y="2723658"/>
                </a:cubicBezTo>
                <a:cubicBezTo>
                  <a:pt x="877207" y="2723658"/>
                  <a:pt x="417241" y="2664116"/>
                  <a:pt x="15867" y="2559293"/>
                </a:cubicBezTo>
                <a:lnTo>
                  <a:pt x="0" y="2554659"/>
                </a:lnTo>
                <a:lnTo>
                  <a:pt x="96113" y="2525906"/>
                </a:lnTo>
                <a:cubicBezTo>
                  <a:pt x="862332" y="2271007"/>
                  <a:pt x="1366099" y="1839339"/>
                  <a:pt x="1366099" y="1349733"/>
                </a:cubicBezTo>
                <a:cubicBezTo>
                  <a:pt x="1366099" y="860127"/>
                  <a:pt x="862332" y="428460"/>
                  <a:pt x="96113" y="173560"/>
                </a:cubicBezTo>
                <a:lnTo>
                  <a:pt x="43773" y="157902"/>
                </a:lnTo>
                <a:lnTo>
                  <a:pt x="263485" y="107019"/>
                </a:lnTo>
                <a:cubicBezTo>
                  <a:pt x="602385" y="38107"/>
                  <a:pt x="974985" y="0"/>
                  <a:pt x="1366099" y="0"/>
                </a:cubicBezTo>
                <a:close/>
              </a:path>
            </a:pathLst>
          </a:custGeom>
          <a:solidFill>
            <a:srgbClr val="7030A0"/>
          </a:solidFill>
          <a:ln w="127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6" name="Freeform: Shape 25">
            <a:extLst>
              <a:ext uri="{FF2B5EF4-FFF2-40B4-BE49-F238E27FC236}">
                <a16:creationId xmlns:a16="http://schemas.microsoft.com/office/drawing/2014/main" id="{C7F70826-1CE9-91F6-3E5E-F7C7392EAAB0}"/>
              </a:ext>
            </a:extLst>
          </p:cNvPr>
          <p:cNvSpPr/>
          <p:nvPr/>
        </p:nvSpPr>
        <p:spPr>
          <a:xfrm>
            <a:off x="3147921" y="1650070"/>
            <a:ext cx="2784896" cy="2342345"/>
          </a:xfrm>
          <a:custGeom>
            <a:avLst/>
            <a:gdLst>
              <a:gd name="connsiteX0" fmla="*/ 1419451 w 2784896"/>
              <a:gd name="connsiteY0" fmla="*/ 0 h 2342345"/>
              <a:gd name="connsiteX1" fmla="*/ 1535986 w 2784896"/>
              <a:gd name="connsiteY1" fmla="*/ 34036 h 2342345"/>
              <a:gd name="connsiteX2" fmla="*/ 2784896 w 2784896"/>
              <a:gd name="connsiteY2" fmla="*/ 1163286 h 2342345"/>
              <a:gd name="connsiteX3" fmla="*/ 1535986 w 2784896"/>
              <a:gd name="connsiteY3" fmla="*/ 2292536 h 2342345"/>
              <a:gd name="connsiteX4" fmla="*/ 1365446 w 2784896"/>
              <a:gd name="connsiteY4" fmla="*/ 2342345 h 2342345"/>
              <a:gd name="connsiteX5" fmla="*/ 1248910 w 2784896"/>
              <a:gd name="connsiteY5" fmla="*/ 2308309 h 2342345"/>
              <a:gd name="connsiteX6" fmla="*/ 0 w 2784896"/>
              <a:gd name="connsiteY6" fmla="*/ 1179059 h 2342345"/>
              <a:gd name="connsiteX7" fmla="*/ 1248910 w 2784896"/>
              <a:gd name="connsiteY7" fmla="*/ 49809 h 2342345"/>
              <a:gd name="connsiteX8" fmla="*/ 1419451 w 2784896"/>
              <a:gd name="connsiteY8" fmla="*/ 0 h 234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4896" h="2342345">
                <a:moveTo>
                  <a:pt x="1419451" y="0"/>
                </a:moveTo>
                <a:lnTo>
                  <a:pt x="1535986" y="34036"/>
                </a:lnTo>
                <a:cubicBezTo>
                  <a:pt x="2289489" y="278767"/>
                  <a:pt x="2784896" y="693213"/>
                  <a:pt x="2784896" y="1163286"/>
                </a:cubicBezTo>
                <a:cubicBezTo>
                  <a:pt x="2784896" y="1633359"/>
                  <a:pt x="2289489" y="2047805"/>
                  <a:pt x="1535986" y="2292536"/>
                </a:cubicBezTo>
                <a:lnTo>
                  <a:pt x="1365446" y="2342345"/>
                </a:lnTo>
                <a:lnTo>
                  <a:pt x="1248910" y="2308309"/>
                </a:lnTo>
                <a:cubicBezTo>
                  <a:pt x="495408" y="2063578"/>
                  <a:pt x="0" y="1649132"/>
                  <a:pt x="0" y="1179059"/>
                </a:cubicBezTo>
                <a:cubicBezTo>
                  <a:pt x="0" y="708986"/>
                  <a:pt x="495408" y="294540"/>
                  <a:pt x="1248910" y="49809"/>
                </a:cubicBezTo>
                <a:lnTo>
                  <a:pt x="1419451" y="0"/>
                </a:lnTo>
                <a:close/>
              </a:path>
            </a:pathLst>
          </a:custGeom>
          <a:solidFill>
            <a:schemeClr val="accent1">
              <a:lumMod val="75000"/>
            </a:schemeClr>
          </a:solidFill>
          <a:ln w="127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5" name="TextBox 4">
            <a:extLst>
              <a:ext uri="{FF2B5EF4-FFF2-40B4-BE49-F238E27FC236}">
                <a16:creationId xmlns:a16="http://schemas.microsoft.com/office/drawing/2014/main" id="{7CB06DBA-E1E6-A6E0-7660-031E00C38FFD}"/>
              </a:ext>
            </a:extLst>
          </p:cNvPr>
          <p:cNvSpPr txBox="1"/>
          <p:nvPr/>
        </p:nvSpPr>
        <p:spPr>
          <a:xfrm>
            <a:off x="3431267" y="2151150"/>
            <a:ext cx="2230645" cy="369332"/>
          </a:xfrm>
          <a:prstGeom prst="rect">
            <a:avLst/>
          </a:prstGeom>
          <a:noFill/>
        </p:spPr>
        <p:txBody>
          <a:bodyPr wrap="square" rtlCol="0">
            <a:spAutoFit/>
          </a:bodyPr>
          <a:lstStyle/>
          <a:p>
            <a:pPr algn="ctr"/>
            <a:r>
              <a:rPr lang="en-PH" sz="1800" b="1" dirty="0">
                <a:solidFill>
                  <a:schemeClr val="bg1"/>
                </a:solidFill>
                <a:effectLst>
                  <a:outerShdw blurRad="38100" dist="38100" dir="2700000" algn="tl">
                    <a:srgbClr val="000000">
                      <a:alpha val="43137"/>
                    </a:srgbClr>
                  </a:outerShdw>
                </a:effectLst>
              </a:rPr>
              <a:t>ACCESSIBILITY</a:t>
            </a:r>
          </a:p>
        </p:txBody>
      </p:sp>
      <p:sp>
        <p:nvSpPr>
          <p:cNvPr id="6" name="TextBox 5">
            <a:extLst>
              <a:ext uri="{FF2B5EF4-FFF2-40B4-BE49-F238E27FC236}">
                <a16:creationId xmlns:a16="http://schemas.microsoft.com/office/drawing/2014/main" id="{281609F5-3B20-1775-70F8-9EDEECB910CA}"/>
              </a:ext>
            </a:extLst>
          </p:cNvPr>
          <p:cNvSpPr txBox="1"/>
          <p:nvPr/>
        </p:nvSpPr>
        <p:spPr>
          <a:xfrm>
            <a:off x="4438290" y="26653"/>
            <a:ext cx="4032610" cy="523220"/>
          </a:xfrm>
          <a:prstGeom prst="rect">
            <a:avLst/>
          </a:prstGeom>
          <a:noFill/>
        </p:spPr>
        <p:txBody>
          <a:bodyPr wrap="square" rtlCol="0">
            <a:spAutoFit/>
          </a:bodyPr>
          <a:lstStyle/>
          <a:p>
            <a:pPr algn="r"/>
            <a:r>
              <a:rPr lang="en-PH" sz="2800" b="1" dirty="0"/>
              <a:t>RCFP Framework</a:t>
            </a:r>
          </a:p>
        </p:txBody>
      </p:sp>
      <p:sp>
        <p:nvSpPr>
          <p:cNvPr id="7" name="TextBox 6">
            <a:extLst>
              <a:ext uri="{FF2B5EF4-FFF2-40B4-BE49-F238E27FC236}">
                <a16:creationId xmlns:a16="http://schemas.microsoft.com/office/drawing/2014/main" id="{7E093CA4-4ABB-9F02-393F-14F7A6810A53}"/>
              </a:ext>
            </a:extLst>
          </p:cNvPr>
          <p:cNvSpPr txBox="1"/>
          <p:nvPr/>
        </p:nvSpPr>
        <p:spPr>
          <a:xfrm>
            <a:off x="2458528" y="599886"/>
            <a:ext cx="4356340" cy="646331"/>
          </a:xfrm>
          <a:prstGeom prst="rect">
            <a:avLst/>
          </a:prstGeom>
          <a:noFill/>
        </p:spPr>
        <p:txBody>
          <a:bodyPr wrap="square" rtlCol="0">
            <a:spAutoFit/>
          </a:bodyPr>
          <a:lstStyle/>
          <a:p>
            <a:pPr algn="ctr"/>
            <a:r>
              <a:rPr lang="en-PH" sz="1800" dirty="0"/>
              <a:t>Sexual and Reproductive Health and Rights fulfilled and protected</a:t>
            </a:r>
          </a:p>
        </p:txBody>
      </p:sp>
      <p:sp>
        <p:nvSpPr>
          <p:cNvPr id="8" name="TextBox 7">
            <a:extLst>
              <a:ext uri="{FF2B5EF4-FFF2-40B4-BE49-F238E27FC236}">
                <a16:creationId xmlns:a16="http://schemas.microsoft.com/office/drawing/2014/main" id="{5BB39E0E-8B8F-5B02-68DC-DA969B9EF5CB}"/>
              </a:ext>
            </a:extLst>
          </p:cNvPr>
          <p:cNvSpPr txBox="1"/>
          <p:nvPr/>
        </p:nvSpPr>
        <p:spPr>
          <a:xfrm>
            <a:off x="2383407" y="4388393"/>
            <a:ext cx="4356340" cy="369332"/>
          </a:xfrm>
          <a:prstGeom prst="rect">
            <a:avLst/>
          </a:prstGeom>
          <a:noFill/>
        </p:spPr>
        <p:txBody>
          <a:bodyPr wrap="square" rtlCol="0">
            <a:spAutoFit/>
          </a:bodyPr>
          <a:lstStyle/>
          <a:p>
            <a:pPr algn="ctr"/>
            <a:r>
              <a:rPr lang="en-PH" sz="1800" b="1" dirty="0"/>
              <a:t>GOVERNANCE MECHANISMS</a:t>
            </a:r>
          </a:p>
        </p:txBody>
      </p:sp>
      <p:sp>
        <p:nvSpPr>
          <p:cNvPr id="9" name="TextBox 8">
            <a:extLst>
              <a:ext uri="{FF2B5EF4-FFF2-40B4-BE49-F238E27FC236}">
                <a16:creationId xmlns:a16="http://schemas.microsoft.com/office/drawing/2014/main" id="{B12A71C9-1461-1711-C523-55A770B53B64}"/>
              </a:ext>
            </a:extLst>
          </p:cNvPr>
          <p:cNvSpPr txBox="1"/>
          <p:nvPr/>
        </p:nvSpPr>
        <p:spPr>
          <a:xfrm>
            <a:off x="2002466" y="1590586"/>
            <a:ext cx="1784949" cy="369332"/>
          </a:xfrm>
          <a:prstGeom prst="rect">
            <a:avLst/>
          </a:prstGeom>
          <a:noFill/>
        </p:spPr>
        <p:txBody>
          <a:bodyPr wrap="square" rtlCol="0">
            <a:spAutoFit/>
          </a:bodyPr>
          <a:lstStyle/>
          <a:p>
            <a:pPr algn="ctr"/>
            <a:r>
              <a:rPr lang="en-PH" sz="1800" b="1" cap="all" dirty="0"/>
              <a:t>Demand </a:t>
            </a:r>
          </a:p>
        </p:txBody>
      </p:sp>
      <p:sp>
        <p:nvSpPr>
          <p:cNvPr id="10" name="TextBox 9">
            <a:extLst>
              <a:ext uri="{FF2B5EF4-FFF2-40B4-BE49-F238E27FC236}">
                <a16:creationId xmlns:a16="http://schemas.microsoft.com/office/drawing/2014/main" id="{74BFDC39-1FA6-9B4A-3A70-ED0AE5E51B88}"/>
              </a:ext>
            </a:extLst>
          </p:cNvPr>
          <p:cNvSpPr txBox="1"/>
          <p:nvPr/>
        </p:nvSpPr>
        <p:spPr>
          <a:xfrm>
            <a:off x="5543549" y="1642426"/>
            <a:ext cx="1578274" cy="369332"/>
          </a:xfrm>
          <a:prstGeom prst="rect">
            <a:avLst/>
          </a:prstGeom>
          <a:noFill/>
        </p:spPr>
        <p:txBody>
          <a:bodyPr wrap="square" rtlCol="0">
            <a:spAutoFit/>
          </a:bodyPr>
          <a:lstStyle/>
          <a:p>
            <a:pPr algn="ctr"/>
            <a:r>
              <a:rPr lang="en-PH" sz="1800" b="1" cap="all" dirty="0">
                <a:solidFill>
                  <a:schemeClr val="bg1"/>
                </a:solidFill>
              </a:rPr>
              <a:t>Supply </a:t>
            </a:r>
          </a:p>
        </p:txBody>
      </p:sp>
      <p:sp>
        <p:nvSpPr>
          <p:cNvPr id="11" name="TextBox 10">
            <a:extLst>
              <a:ext uri="{FF2B5EF4-FFF2-40B4-BE49-F238E27FC236}">
                <a16:creationId xmlns:a16="http://schemas.microsoft.com/office/drawing/2014/main" id="{6DDAC3C1-AF34-34D7-078E-6018C3AE3596}"/>
              </a:ext>
            </a:extLst>
          </p:cNvPr>
          <p:cNvSpPr txBox="1"/>
          <p:nvPr/>
        </p:nvSpPr>
        <p:spPr>
          <a:xfrm>
            <a:off x="672860" y="1994439"/>
            <a:ext cx="2475062" cy="1384995"/>
          </a:xfrm>
          <a:prstGeom prst="rect">
            <a:avLst/>
          </a:prstGeom>
          <a:noFill/>
        </p:spPr>
        <p:txBody>
          <a:bodyPr wrap="square" rtlCol="0">
            <a:spAutoFit/>
          </a:bodyPr>
          <a:lstStyle/>
          <a:p>
            <a:pPr marL="180975" indent="-180975">
              <a:buFont typeface="Arial" panose="020B0604020202020204" pitchFamily="34" charset="0"/>
              <a:buChar char="•"/>
            </a:pPr>
            <a:r>
              <a:rPr lang="en-PH" dirty="0"/>
              <a:t>Emerging fertility and family planning preferences and behaviors</a:t>
            </a:r>
          </a:p>
          <a:p>
            <a:pPr marL="180975" indent="-180975">
              <a:buFont typeface="Arial" panose="020B0604020202020204" pitchFamily="34" charset="0"/>
              <a:buChar char="•"/>
            </a:pPr>
            <a:r>
              <a:rPr lang="en-PH" dirty="0"/>
              <a:t>Provision needed information through SBCC strategies</a:t>
            </a:r>
          </a:p>
        </p:txBody>
      </p:sp>
      <p:sp>
        <p:nvSpPr>
          <p:cNvPr id="12" name="TextBox 11">
            <a:extLst>
              <a:ext uri="{FF2B5EF4-FFF2-40B4-BE49-F238E27FC236}">
                <a16:creationId xmlns:a16="http://schemas.microsoft.com/office/drawing/2014/main" id="{9F2ED7F0-4364-EA93-0B50-EE4F46917697}"/>
              </a:ext>
            </a:extLst>
          </p:cNvPr>
          <p:cNvSpPr txBox="1"/>
          <p:nvPr/>
        </p:nvSpPr>
        <p:spPr>
          <a:xfrm>
            <a:off x="5980620" y="2067618"/>
            <a:ext cx="2431860" cy="1815882"/>
          </a:xfrm>
          <a:prstGeom prst="rect">
            <a:avLst/>
          </a:prstGeom>
          <a:noFill/>
        </p:spPr>
        <p:txBody>
          <a:bodyPr wrap="square" rtlCol="0">
            <a:spAutoFit/>
          </a:bodyPr>
          <a:lstStyle/>
          <a:p>
            <a:pPr marL="180975" indent="-180975">
              <a:buClr>
                <a:schemeClr val="bg1"/>
              </a:buClr>
              <a:buFont typeface="Arial" panose="020B0604020202020204" pitchFamily="34" charset="0"/>
              <a:buChar char="•"/>
            </a:pPr>
            <a:r>
              <a:rPr lang="en-PH" sz="1600" dirty="0">
                <a:solidFill>
                  <a:schemeClr val="bg1"/>
                </a:solidFill>
              </a:rPr>
              <a:t>Availability of RPFP and RH services</a:t>
            </a:r>
          </a:p>
          <a:p>
            <a:pPr marL="180975" indent="-180975">
              <a:buClr>
                <a:schemeClr val="bg1"/>
              </a:buClr>
              <a:buFont typeface="Arial" panose="020B0604020202020204" pitchFamily="34" charset="0"/>
              <a:buChar char="•"/>
            </a:pPr>
            <a:r>
              <a:rPr lang="en-PH" sz="1600" dirty="0">
                <a:solidFill>
                  <a:schemeClr val="bg1"/>
                </a:solidFill>
              </a:rPr>
              <a:t>Quality of services (i.e., capacity of service providers)</a:t>
            </a:r>
          </a:p>
          <a:p>
            <a:pPr marL="180975" indent="-180975">
              <a:buClr>
                <a:schemeClr val="bg1"/>
              </a:buClr>
              <a:buFont typeface="Arial" panose="020B0604020202020204" pitchFamily="34" charset="0"/>
              <a:buChar char="•"/>
            </a:pPr>
            <a:r>
              <a:rPr lang="en-PH" sz="1600" dirty="0">
                <a:solidFill>
                  <a:schemeClr val="bg1"/>
                </a:solidFill>
              </a:rPr>
              <a:t>Delivery systems and mechanisms</a:t>
            </a:r>
          </a:p>
        </p:txBody>
      </p:sp>
      <p:sp>
        <p:nvSpPr>
          <p:cNvPr id="16" name="TextBox 15">
            <a:extLst>
              <a:ext uri="{FF2B5EF4-FFF2-40B4-BE49-F238E27FC236}">
                <a16:creationId xmlns:a16="http://schemas.microsoft.com/office/drawing/2014/main" id="{EDAF0063-96A0-ACEC-9200-D67541FB223B}"/>
              </a:ext>
            </a:extLst>
          </p:cNvPr>
          <p:cNvSpPr txBox="1"/>
          <p:nvPr/>
        </p:nvSpPr>
        <p:spPr>
          <a:xfrm>
            <a:off x="1438095" y="3284779"/>
            <a:ext cx="2230645" cy="738664"/>
          </a:xfrm>
          <a:prstGeom prst="rect">
            <a:avLst/>
          </a:prstGeom>
          <a:noFill/>
        </p:spPr>
        <p:txBody>
          <a:bodyPr wrap="square">
            <a:spAutoFit/>
          </a:bodyPr>
          <a:lstStyle/>
          <a:p>
            <a:pPr marL="180975" indent="-180975">
              <a:buFont typeface="Arial" panose="020B0604020202020204" pitchFamily="34" charset="0"/>
              <a:buChar char="•"/>
            </a:pPr>
            <a:r>
              <a:rPr lang="en-PH" dirty="0"/>
              <a:t>Referral mechanism</a:t>
            </a:r>
          </a:p>
          <a:p>
            <a:pPr marL="180975" indent="-180975">
              <a:buFont typeface="Arial" panose="020B0604020202020204" pitchFamily="34" charset="0"/>
              <a:buChar char="•"/>
            </a:pPr>
            <a:r>
              <a:rPr lang="en-PH" dirty="0"/>
              <a:t>Emerging factors affecting demand</a:t>
            </a:r>
          </a:p>
        </p:txBody>
      </p:sp>
      <p:sp>
        <p:nvSpPr>
          <p:cNvPr id="17" name="Arrow: Up 16">
            <a:extLst>
              <a:ext uri="{FF2B5EF4-FFF2-40B4-BE49-F238E27FC236}">
                <a16:creationId xmlns:a16="http://schemas.microsoft.com/office/drawing/2014/main" id="{436485B9-5EC5-B560-32C6-E77351E9AA8A}"/>
              </a:ext>
            </a:extLst>
          </p:cNvPr>
          <p:cNvSpPr/>
          <p:nvPr/>
        </p:nvSpPr>
        <p:spPr>
          <a:xfrm>
            <a:off x="4403427" y="4088921"/>
            <a:ext cx="267419" cy="2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Arrow: Up 17">
            <a:extLst>
              <a:ext uri="{FF2B5EF4-FFF2-40B4-BE49-F238E27FC236}">
                <a16:creationId xmlns:a16="http://schemas.microsoft.com/office/drawing/2014/main" id="{98D6B5FB-01A7-887F-5146-04E0DE1BF813}"/>
              </a:ext>
            </a:extLst>
          </p:cNvPr>
          <p:cNvSpPr/>
          <p:nvPr/>
        </p:nvSpPr>
        <p:spPr>
          <a:xfrm>
            <a:off x="4438290" y="1246216"/>
            <a:ext cx="267419" cy="2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TextBox 29">
            <a:extLst>
              <a:ext uri="{FF2B5EF4-FFF2-40B4-BE49-F238E27FC236}">
                <a16:creationId xmlns:a16="http://schemas.microsoft.com/office/drawing/2014/main" id="{36ADCAE8-6321-976A-6473-A71DDE3BDDA0}"/>
              </a:ext>
            </a:extLst>
          </p:cNvPr>
          <p:cNvSpPr txBox="1"/>
          <p:nvPr/>
        </p:nvSpPr>
        <p:spPr>
          <a:xfrm>
            <a:off x="3522598" y="2492802"/>
            <a:ext cx="2431860" cy="1077218"/>
          </a:xfrm>
          <a:prstGeom prst="rect">
            <a:avLst/>
          </a:prstGeom>
          <a:noFill/>
        </p:spPr>
        <p:txBody>
          <a:bodyPr wrap="square" rtlCol="0">
            <a:spAutoFit/>
          </a:bodyPr>
          <a:lstStyle/>
          <a:p>
            <a:pPr marL="180975" indent="-180975">
              <a:buClr>
                <a:schemeClr val="bg1"/>
              </a:buClr>
              <a:buFont typeface="Arial" panose="020B0604020202020204" pitchFamily="34" charset="0"/>
              <a:buChar char="•"/>
            </a:pPr>
            <a:r>
              <a:rPr lang="en-PH" sz="1600" dirty="0">
                <a:solidFill>
                  <a:schemeClr val="bg1"/>
                </a:solidFill>
              </a:rPr>
              <a:t>Equality and equity</a:t>
            </a:r>
          </a:p>
          <a:p>
            <a:pPr marL="180975" indent="-180975">
              <a:buClr>
                <a:schemeClr val="bg1"/>
              </a:buClr>
              <a:buFont typeface="Arial" panose="020B0604020202020204" pitchFamily="34" charset="0"/>
              <a:buChar char="•"/>
            </a:pPr>
            <a:r>
              <a:rPr lang="en-PH" sz="1600" dirty="0">
                <a:solidFill>
                  <a:schemeClr val="bg1"/>
                </a:solidFill>
              </a:rPr>
              <a:t>Universality or coverage</a:t>
            </a:r>
          </a:p>
          <a:p>
            <a:pPr marL="180975" indent="-180975">
              <a:buClr>
                <a:schemeClr val="bg1"/>
              </a:buClr>
              <a:buFont typeface="Arial" panose="020B0604020202020204" pitchFamily="34" charset="0"/>
              <a:buChar char="•"/>
            </a:pPr>
            <a:r>
              <a:rPr lang="en-PH" sz="1600" dirty="0">
                <a:solidFill>
                  <a:schemeClr val="bg1"/>
                </a:solidFill>
              </a:rPr>
              <a:t>Responsiveness </a:t>
            </a:r>
          </a:p>
        </p:txBody>
      </p:sp>
      <p:pic>
        <p:nvPicPr>
          <p:cNvPr id="32" name="Graphic 31" descr="Family with two children with solid fill">
            <a:extLst>
              <a:ext uri="{FF2B5EF4-FFF2-40B4-BE49-F238E27FC236}">
                <a16:creationId xmlns:a16="http://schemas.microsoft.com/office/drawing/2014/main" id="{C5004F2B-0F0B-0AF3-9E8C-E1E7022277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4725" y="545845"/>
            <a:ext cx="787605" cy="787605"/>
          </a:xfrm>
          <a:prstGeom prst="rect">
            <a:avLst/>
          </a:prstGeom>
        </p:spPr>
      </p:pic>
      <p:pic>
        <p:nvPicPr>
          <p:cNvPr id="34" name="Graphic 33" descr="Marketing with solid fill">
            <a:extLst>
              <a:ext uri="{FF2B5EF4-FFF2-40B4-BE49-F238E27FC236}">
                <a16:creationId xmlns:a16="http://schemas.microsoft.com/office/drawing/2014/main" id="{DEE3659F-4BB6-E090-1289-237061BC2C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43730" y="1490243"/>
            <a:ext cx="512949" cy="512949"/>
          </a:xfrm>
          <a:prstGeom prst="rect">
            <a:avLst/>
          </a:prstGeom>
        </p:spPr>
      </p:pic>
      <p:pic>
        <p:nvPicPr>
          <p:cNvPr id="36" name="Graphic 35" descr="Food Delivery with solid fill">
            <a:extLst>
              <a:ext uri="{FF2B5EF4-FFF2-40B4-BE49-F238E27FC236}">
                <a16:creationId xmlns:a16="http://schemas.microsoft.com/office/drawing/2014/main" id="{EF59D064-F6DA-CE88-ED02-87E8840086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8469" y="1521835"/>
            <a:ext cx="642615" cy="642615"/>
          </a:xfrm>
          <a:prstGeom prst="rect">
            <a:avLst/>
          </a:prstGeom>
        </p:spPr>
      </p:pic>
    </p:spTree>
    <p:extLst>
      <p:ext uri="{BB962C8B-B14F-4D97-AF65-F5344CB8AC3E}">
        <p14:creationId xmlns:p14="http://schemas.microsoft.com/office/powerpoint/2010/main" val="411239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0-#ppt_w/2"/>
                                          </p:val>
                                        </p:tav>
                                        <p:tav tm="100000">
                                          <p:val>
                                            <p:strVal val="#ppt_x"/>
                                          </p:val>
                                        </p:tav>
                                      </p:tavLst>
                                    </p:anim>
                                    <p:anim calcmode="lin" valueType="num">
                                      <p:cBhvr additive="base">
                                        <p:cTn id="49" dur="500" fill="hold"/>
                                        <p:tgtEl>
                                          <p:spTgt spid="34"/>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1+#ppt_w/2"/>
                                          </p:val>
                                        </p:tav>
                                        <p:tav tm="100000">
                                          <p:val>
                                            <p:strVal val="#ppt_x"/>
                                          </p:val>
                                        </p:tav>
                                      </p:tavLst>
                                    </p:anim>
                                    <p:anim calcmode="lin" valueType="num">
                                      <p:cBhvr additive="base">
                                        <p:cTn id="67" dur="500" fill="hold"/>
                                        <p:tgtEl>
                                          <p:spTgt spid="10"/>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1+#ppt_w/2"/>
                                          </p:val>
                                        </p:tav>
                                        <p:tav tm="100000">
                                          <p:val>
                                            <p:strVal val="#ppt_x"/>
                                          </p:val>
                                        </p:tav>
                                      </p:tavLst>
                                    </p:anim>
                                    <p:anim calcmode="lin" valueType="num">
                                      <p:cBhvr additive="base">
                                        <p:cTn id="71" dur="500" fill="hold"/>
                                        <p:tgtEl>
                                          <p:spTgt spid="3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1+#ppt_w/2"/>
                                          </p:val>
                                        </p:tav>
                                        <p:tav tm="100000">
                                          <p:val>
                                            <p:strVal val="#ppt_x"/>
                                          </p:val>
                                        </p:tav>
                                      </p:tavLst>
                                    </p:anim>
                                    <p:anim calcmode="lin" valueType="num">
                                      <p:cBhvr additive="base">
                                        <p:cTn id="7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fill="hold"/>
                                        <p:tgtEl>
                                          <p:spTgt spid="8"/>
                                        </p:tgtEl>
                                        <p:attrNameLst>
                                          <p:attrName>ppt_w</p:attrName>
                                        </p:attrNameLst>
                                      </p:cBhvr>
                                      <p:tavLst>
                                        <p:tav tm="0">
                                          <p:val>
                                            <p:fltVal val="0"/>
                                          </p:val>
                                        </p:tav>
                                        <p:tav tm="100000">
                                          <p:val>
                                            <p:strVal val="#ppt_w"/>
                                          </p:val>
                                        </p:tav>
                                      </p:tavLst>
                                    </p:anim>
                                    <p:anim calcmode="lin" valueType="num">
                                      <p:cBhvr>
                                        <p:cTn id="81" dur="500" fill="hold"/>
                                        <p:tgtEl>
                                          <p:spTgt spid="8"/>
                                        </p:tgtEl>
                                        <p:attrNameLst>
                                          <p:attrName>ppt_h</p:attrName>
                                        </p:attrNameLst>
                                      </p:cBhvr>
                                      <p:tavLst>
                                        <p:tav tm="0">
                                          <p:val>
                                            <p:fltVal val="0"/>
                                          </p:val>
                                        </p:tav>
                                        <p:tav tm="100000">
                                          <p:val>
                                            <p:strVal val="#ppt_h"/>
                                          </p:val>
                                        </p:tav>
                                      </p:tavLst>
                                    </p:anim>
                                    <p:animEffect transition="in" filter="fade">
                                      <p:cBhvr>
                                        <p:cTn id="82" dur="500"/>
                                        <p:tgtEl>
                                          <p:spTgt spid="8"/>
                                        </p:tgtEl>
                                      </p:cBhvr>
                                    </p:animEffect>
                                  </p:childTnLst>
                                </p:cTn>
                              </p:par>
                              <p:par>
                                <p:cTn id="83" presetID="2" presetClass="entr" presetSubtype="4"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6" grpId="0" animBg="1"/>
      <p:bldP spid="5" grpId="0"/>
      <p:bldP spid="7" grpId="0"/>
      <p:bldP spid="8" grpId="0"/>
      <p:bldP spid="9" grpId="0"/>
      <p:bldP spid="10" grpId="0"/>
      <p:bldP spid="11" grpId="0"/>
      <p:bldP spid="12" grpId="0"/>
      <p:bldP spid="16" grpId="0"/>
      <p:bldP spid="17" grpId="0" animBg="1"/>
      <p:bldP spid="18" grpId="0" animBg="1"/>
      <p:bldP spid="30"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1797</TotalTime>
  <Words>1922</Words>
  <Application>Microsoft Office PowerPoint</Application>
  <PresentationFormat>On-screen Show (16:9)</PresentationFormat>
  <Paragraphs>230</Paragraphs>
  <Slides>31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Arial</vt:lpstr>
      <vt:lpstr>Arial Nova</vt:lpstr>
      <vt:lpstr>Avenir Next LT Pro Demi</vt:lpstr>
      <vt:lpstr>Calibri</vt:lpstr>
      <vt:lpstr>Cooper Black</vt:lpstr>
      <vt:lpstr>Segoe UI</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Ortiola</dc:creator>
  <cp:lastModifiedBy>Lolito Tacardon</cp:lastModifiedBy>
  <cp:revision>15</cp:revision>
  <dcterms:modified xsi:type="dcterms:W3CDTF">2024-11-20T08:03:01Z</dcterms:modified>
</cp:coreProperties>
</file>