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325" r:id="rId5"/>
    <p:sldId id="2145706900" r:id="rId6"/>
    <p:sldId id="2145706925" r:id="rId7"/>
    <p:sldId id="258" r:id="rId8"/>
    <p:sldId id="259" r:id="rId9"/>
    <p:sldId id="260" r:id="rId10"/>
    <p:sldId id="269" r:id="rId11"/>
    <p:sldId id="270" r:id="rId12"/>
    <p:sldId id="261" r:id="rId13"/>
    <p:sldId id="263" r:id="rId14"/>
    <p:sldId id="2145707217" r:id="rId15"/>
    <p:sldId id="257" r:id="rId16"/>
    <p:sldId id="2145707219" r:id="rId17"/>
    <p:sldId id="2145707218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rategy and TOC" id="{B8AE1726-2D36-3047-8230-CB1DE3632B79}">
          <p14:sldIdLst>
            <p14:sldId id="325"/>
            <p14:sldId id="2145706900"/>
            <p14:sldId id="2145706925"/>
            <p14:sldId id="258"/>
            <p14:sldId id="259"/>
            <p14:sldId id="260"/>
            <p14:sldId id="269"/>
            <p14:sldId id="270"/>
            <p14:sldId id="261"/>
            <p14:sldId id="263"/>
            <p14:sldId id="2145707217"/>
            <p14:sldId id="257"/>
            <p14:sldId id="2145707219"/>
            <p14:sldId id="2145707218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2071"/>
    <a:srgbClr val="FFE09A"/>
    <a:srgbClr val="D4E7FF"/>
    <a:srgbClr val="F2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1FC226-3DF7-4DFB-BF50-A9A45E2BE139}" v="19" dt="2024-11-20T12:15:58.3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>
      <p:cViewPr varScale="1">
        <p:scale>
          <a:sx n="45" d="100"/>
          <a:sy n="45" d="100"/>
        </p:scale>
        <p:origin x="1005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477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el Zamir" userId="5c80d8c8-599b-4abd-9aad-369300a55926" providerId="ADAL" clId="{F91FC226-3DF7-4DFB-BF50-A9A45E2BE139}"/>
    <pc:docChg chg="undo custSel addSld delSld modSld sldOrd delSection modSection">
      <pc:chgData name="Jameel Zamir" userId="5c80d8c8-599b-4abd-9aad-369300a55926" providerId="ADAL" clId="{F91FC226-3DF7-4DFB-BF50-A9A45E2BE139}" dt="2024-11-20T12:18:32.356" v="630" actId="108"/>
      <pc:docMkLst>
        <pc:docMk/>
      </pc:docMkLst>
      <pc:sldChg chg="modSp mod ord">
        <pc:chgData name="Jameel Zamir" userId="5c80d8c8-599b-4abd-9aad-369300a55926" providerId="ADAL" clId="{F91FC226-3DF7-4DFB-BF50-A9A45E2BE139}" dt="2024-11-20T12:18:32.356" v="630" actId="108"/>
        <pc:sldMkLst>
          <pc:docMk/>
          <pc:sldMk cId="0" sldId="257"/>
        </pc:sldMkLst>
        <pc:spChg chg="mod">
          <ac:chgData name="Jameel Zamir" userId="5c80d8c8-599b-4abd-9aad-369300a55926" providerId="ADAL" clId="{F91FC226-3DF7-4DFB-BF50-A9A45E2BE139}" dt="2024-11-20T12:18:32.356" v="630" actId="108"/>
          <ac:spMkLst>
            <pc:docMk/>
            <pc:sldMk cId="0" sldId="257"/>
            <ac:spMk id="290" creationId="{00000000-0000-0000-0000-000000000000}"/>
          </ac:spMkLst>
        </pc:spChg>
      </pc:sldChg>
      <pc:sldChg chg="ord">
        <pc:chgData name="Jameel Zamir" userId="5c80d8c8-599b-4abd-9aad-369300a55926" providerId="ADAL" clId="{F91FC226-3DF7-4DFB-BF50-A9A45E2BE139}" dt="2024-11-20T08:13:35.706" v="277"/>
        <pc:sldMkLst>
          <pc:docMk/>
          <pc:sldMk cId="2598822545" sldId="263"/>
        </pc:sldMkLst>
      </pc:sldChg>
      <pc:sldChg chg="del ord">
        <pc:chgData name="Jameel Zamir" userId="5c80d8c8-599b-4abd-9aad-369300a55926" providerId="ADAL" clId="{F91FC226-3DF7-4DFB-BF50-A9A45E2BE139}" dt="2024-11-20T00:23:26.541" v="235" actId="47"/>
        <pc:sldMkLst>
          <pc:docMk/>
          <pc:sldMk cId="3827767516" sldId="264"/>
        </pc:sldMkLst>
      </pc:sldChg>
      <pc:sldChg chg="del ord">
        <pc:chgData name="Jameel Zamir" userId="5c80d8c8-599b-4abd-9aad-369300a55926" providerId="ADAL" clId="{F91FC226-3DF7-4DFB-BF50-A9A45E2BE139}" dt="2024-11-20T00:31:05.177" v="242" actId="47"/>
        <pc:sldMkLst>
          <pc:docMk/>
          <pc:sldMk cId="3922466808" sldId="265"/>
        </pc:sldMkLst>
      </pc:sldChg>
      <pc:sldChg chg="ord">
        <pc:chgData name="Jameel Zamir" userId="5c80d8c8-599b-4abd-9aad-369300a55926" providerId="ADAL" clId="{F91FC226-3DF7-4DFB-BF50-A9A45E2BE139}" dt="2024-11-20T00:28:24.002" v="241"/>
        <pc:sldMkLst>
          <pc:docMk/>
          <pc:sldMk cId="3498878758" sldId="266"/>
        </pc:sldMkLst>
      </pc:sldChg>
      <pc:sldChg chg="del ord">
        <pc:chgData name="Jameel Zamir" userId="5c80d8c8-599b-4abd-9aad-369300a55926" providerId="ADAL" clId="{F91FC226-3DF7-4DFB-BF50-A9A45E2BE139}" dt="2024-11-20T00:23:11.395" v="234" actId="47"/>
        <pc:sldMkLst>
          <pc:docMk/>
          <pc:sldMk cId="3065311385" sldId="267"/>
        </pc:sldMkLst>
      </pc:sldChg>
      <pc:sldChg chg="del ord">
        <pc:chgData name="Jameel Zamir" userId="5c80d8c8-599b-4abd-9aad-369300a55926" providerId="ADAL" clId="{F91FC226-3DF7-4DFB-BF50-A9A45E2BE139}" dt="2024-11-20T00:22:49.253" v="233" actId="47"/>
        <pc:sldMkLst>
          <pc:docMk/>
          <pc:sldMk cId="836658164" sldId="268"/>
        </pc:sldMkLst>
      </pc:sldChg>
      <pc:sldChg chg="del ord">
        <pc:chgData name="Jameel Zamir" userId="5c80d8c8-599b-4abd-9aad-369300a55926" providerId="ADAL" clId="{F91FC226-3DF7-4DFB-BF50-A9A45E2BE139}" dt="2024-11-20T00:22:46.615" v="232" actId="47"/>
        <pc:sldMkLst>
          <pc:docMk/>
          <pc:sldMk cId="751675236" sldId="271"/>
        </pc:sldMkLst>
      </pc:sldChg>
      <pc:sldChg chg="del ord">
        <pc:chgData name="Jameel Zamir" userId="5c80d8c8-599b-4abd-9aad-369300a55926" providerId="ADAL" clId="{F91FC226-3DF7-4DFB-BF50-A9A45E2BE139}" dt="2024-11-20T00:23:30.343" v="236" actId="47"/>
        <pc:sldMkLst>
          <pc:docMk/>
          <pc:sldMk cId="1459369842" sldId="272"/>
        </pc:sldMkLst>
      </pc:sldChg>
      <pc:sldChg chg="modSp mod">
        <pc:chgData name="Jameel Zamir" userId="5c80d8c8-599b-4abd-9aad-369300a55926" providerId="ADAL" clId="{F91FC226-3DF7-4DFB-BF50-A9A45E2BE139}" dt="2024-11-20T12:05:16.846" v="537" actId="20577"/>
        <pc:sldMkLst>
          <pc:docMk/>
          <pc:sldMk cId="771259939" sldId="325"/>
        </pc:sldMkLst>
        <pc:spChg chg="mod">
          <ac:chgData name="Jameel Zamir" userId="5c80d8c8-599b-4abd-9aad-369300a55926" providerId="ADAL" clId="{F91FC226-3DF7-4DFB-BF50-A9A45E2BE139}" dt="2024-11-20T12:05:16.846" v="537" actId="20577"/>
          <ac:spMkLst>
            <pc:docMk/>
            <pc:sldMk cId="771259939" sldId="325"/>
            <ac:spMk id="5" creationId="{76DA7EB2-2086-2504-749A-04201B107953}"/>
          </ac:spMkLst>
        </pc:spChg>
      </pc:sldChg>
      <pc:sldChg chg="modSp mod">
        <pc:chgData name="Jameel Zamir" userId="5c80d8c8-599b-4abd-9aad-369300a55926" providerId="ADAL" clId="{F91FC226-3DF7-4DFB-BF50-A9A45E2BE139}" dt="2024-11-20T00:15:56.049" v="216" actId="6549"/>
        <pc:sldMkLst>
          <pc:docMk/>
          <pc:sldMk cId="2008602024" sldId="2145706900"/>
        </pc:sldMkLst>
        <pc:spChg chg="mod">
          <ac:chgData name="Jameel Zamir" userId="5c80d8c8-599b-4abd-9aad-369300a55926" providerId="ADAL" clId="{F91FC226-3DF7-4DFB-BF50-A9A45E2BE139}" dt="2024-11-20T00:15:56.049" v="216" actId="6549"/>
          <ac:spMkLst>
            <pc:docMk/>
            <pc:sldMk cId="2008602024" sldId="2145706900"/>
            <ac:spMk id="5" creationId="{72D19F5D-F9EA-31CF-56FE-4567F5B3792F}"/>
          </ac:spMkLst>
        </pc:spChg>
      </pc:sldChg>
      <pc:sldChg chg="delSp modSp add del mod">
        <pc:chgData name="Jameel Zamir" userId="5c80d8c8-599b-4abd-9aad-369300a55926" providerId="ADAL" clId="{F91FC226-3DF7-4DFB-BF50-A9A45E2BE139}" dt="2024-11-20T12:17:23.668" v="627" actId="47"/>
        <pc:sldMkLst>
          <pc:docMk/>
          <pc:sldMk cId="1179031216" sldId="2145706903"/>
        </pc:sldMkLst>
        <pc:spChg chg="mod">
          <ac:chgData name="Jameel Zamir" userId="5c80d8c8-599b-4abd-9aad-369300a55926" providerId="ADAL" clId="{F91FC226-3DF7-4DFB-BF50-A9A45E2BE139}" dt="2024-11-20T12:09:51.142" v="553" actId="255"/>
          <ac:spMkLst>
            <pc:docMk/>
            <pc:sldMk cId="1179031216" sldId="2145706903"/>
            <ac:spMk id="5" creationId="{72D19F5D-F9EA-31CF-56FE-4567F5B3792F}"/>
          </ac:spMkLst>
        </pc:spChg>
        <pc:picChg chg="del mod">
          <ac:chgData name="Jameel Zamir" userId="5c80d8c8-599b-4abd-9aad-369300a55926" providerId="ADAL" clId="{F91FC226-3DF7-4DFB-BF50-A9A45E2BE139}" dt="2024-11-20T12:13:03.433" v="568" actId="21"/>
          <ac:picMkLst>
            <pc:docMk/>
            <pc:sldMk cId="1179031216" sldId="2145706903"/>
            <ac:picMk id="1026" creationId="{7B68AABB-3ACE-FF8D-9B56-CF3B7FEF0F67}"/>
          </ac:picMkLst>
        </pc:picChg>
      </pc:sldChg>
      <pc:sldChg chg="del ord">
        <pc:chgData name="Jameel Zamir" userId="5c80d8c8-599b-4abd-9aad-369300a55926" providerId="ADAL" clId="{F91FC226-3DF7-4DFB-BF50-A9A45E2BE139}" dt="2024-11-20T08:17:27.432" v="334" actId="47"/>
        <pc:sldMkLst>
          <pc:docMk/>
          <pc:sldMk cId="878486617" sldId="2145707216"/>
        </pc:sldMkLst>
      </pc:sldChg>
      <pc:sldChg chg="delSp modSp add mod">
        <pc:chgData name="Jameel Zamir" userId="5c80d8c8-599b-4abd-9aad-369300a55926" providerId="ADAL" clId="{F91FC226-3DF7-4DFB-BF50-A9A45E2BE139}" dt="2024-11-20T00:35:56.793" v="249" actId="1076"/>
        <pc:sldMkLst>
          <pc:docMk/>
          <pc:sldMk cId="1407259676" sldId="2145707217"/>
        </pc:sldMkLst>
        <pc:spChg chg="mod">
          <ac:chgData name="Jameel Zamir" userId="5c80d8c8-599b-4abd-9aad-369300a55926" providerId="ADAL" clId="{F91FC226-3DF7-4DFB-BF50-A9A45E2BE139}" dt="2024-11-20T00:35:56.793" v="249" actId="1076"/>
          <ac:spMkLst>
            <pc:docMk/>
            <pc:sldMk cId="1407259676" sldId="2145707217"/>
            <ac:spMk id="3" creationId="{8F6BD4BE-AC4A-D754-FF8D-B873D3E9C76C}"/>
          </ac:spMkLst>
        </pc:spChg>
        <pc:spChg chg="del">
          <ac:chgData name="Jameel Zamir" userId="5c80d8c8-599b-4abd-9aad-369300a55926" providerId="ADAL" clId="{F91FC226-3DF7-4DFB-BF50-A9A45E2BE139}" dt="2024-11-20T00:35:46.278" v="247" actId="21"/>
          <ac:spMkLst>
            <pc:docMk/>
            <pc:sldMk cId="1407259676" sldId="2145707217"/>
            <ac:spMk id="4" creationId="{F7AC3287-DDB0-D259-2EE9-55356FBE3CE5}"/>
          </ac:spMkLst>
        </pc:spChg>
        <pc:graphicFrameChg chg="mod">
          <ac:chgData name="Jameel Zamir" userId="5c80d8c8-599b-4abd-9aad-369300a55926" providerId="ADAL" clId="{F91FC226-3DF7-4DFB-BF50-A9A45E2BE139}" dt="2024-11-20T00:35:51.683" v="248" actId="1076"/>
          <ac:graphicFrameMkLst>
            <pc:docMk/>
            <pc:sldMk cId="1407259676" sldId="2145707217"/>
            <ac:graphicFrameMk id="2" creationId="{6AD8AC78-63C2-341F-71CD-7C2C633AC044}"/>
          </ac:graphicFrameMkLst>
        </pc:graphicFrameChg>
      </pc:sldChg>
      <pc:sldChg chg="addSp delSp modSp mod modClrScheme chgLayout">
        <pc:chgData name="Jameel Zamir" userId="5c80d8c8-599b-4abd-9aad-369300a55926" providerId="ADAL" clId="{F91FC226-3DF7-4DFB-BF50-A9A45E2BE139}" dt="2024-11-20T12:17:47.501" v="629" actId="27636"/>
        <pc:sldMkLst>
          <pc:docMk/>
          <pc:sldMk cId="2845105495" sldId="2145707218"/>
        </pc:sldMkLst>
        <pc:spChg chg="mod">
          <ac:chgData name="Jameel Zamir" userId="5c80d8c8-599b-4abd-9aad-369300a55926" providerId="ADAL" clId="{F91FC226-3DF7-4DFB-BF50-A9A45E2BE139}" dt="2024-11-20T12:17:47.501" v="629" actId="27636"/>
          <ac:spMkLst>
            <pc:docMk/>
            <pc:sldMk cId="2845105495" sldId="2145707218"/>
            <ac:spMk id="2" creationId="{6D1D760C-3AD8-8774-0F47-DE01A3FD5186}"/>
          </ac:spMkLst>
        </pc:spChg>
        <pc:spChg chg="del mod">
          <ac:chgData name="Jameel Zamir" userId="5c80d8c8-599b-4abd-9aad-369300a55926" providerId="ADAL" clId="{F91FC226-3DF7-4DFB-BF50-A9A45E2BE139}" dt="2024-11-20T11:38:21.214" v="364" actId="21"/>
          <ac:spMkLst>
            <pc:docMk/>
            <pc:sldMk cId="2845105495" sldId="2145707218"/>
            <ac:spMk id="3" creationId="{7A43900E-1402-C764-349F-9FF682270A96}"/>
          </ac:spMkLst>
        </pc:spChg>
        <pc:spChg chg="add del mod">
          <ac:chgData name="Jameel Zamir" userId="5c80d8c8-599b-4abd-9aad-369300a55926" providerId="ADAL" clId="{F91FC226-3DF7-4DFB-BF50-A9A45E2BE139}" dt="2024-11-20T11:44:20.452" v="421" actId="21"/>
          <ac:spMkLst>
            <pc:docMk/>
            <pc:sldMk cId="2845105495" sldId="2145707218"/>
            <ac:spMk id="6" creationId="{6E7C51E4-170F-811D-85C5-F0A04CFB90B4}"/>
          </ac:spMkLst>
        </pc:spChg>
        <pc:spChg chg="add del mod">
          <ac:chgData name="Jameel Zamir" userId="5c80d8c8-599b-4abd-9aad-369300a55926" providerId="ADAL" clId="{F91FC226-3DF7-4DFB-BF50-A9A45E2BE139}" dt="2024-11-20T11:44:26.471" v="422" actId="21"/>
          <ac:spMkLst>
            <pc:docMk/>
            <pc:sldMk cId="2845105495" sldId="2145707218"/>
            <ac:spMk id="8" creationId="{7A8772DF-3290-530A-05DC-D2ACE7AEFF31}"/>
          </ac:spMkLst>
        </pc:spChg>
        <pc:spChg chg="add del mod">
          <ac:chgData name="Jameel Zamir" userId="5c80d8c8-599b-4abd-9aad-369300a55926" providerId="ADAL" clId="{F91FC226-3DF7-4DFB-BF50-A9A45E2BE139}" dt="2024-11-20T12:14:02.380" v="571" actId="26606"/>
          <ac:spMkLst>
            <pc:docMk/>
            <pc:sldMk cId="2845105495" sldId="2145707218"/>
            <ac:spMk id="14" creationId="{20D16C48-FAC3-C699-CBE8-4403424C2AF4}"/>
          </ac:spMkLst>
        </pc:spChg>
        <pc:spChg chg="add del mod">
          <ac:chgData name="Jameel Zamir" userId="5c80d8c8-599b-4abd-9aad-369300a55926" providerId="ADAL" clId="{F91FC226-3DF7-4DFB-BF50-A9A45E2BE139}" dt="2024-11-20T12:14:02.380" v="571" actId="26606"/>
          <ac:spMkLst>
            <pc:docMk/>
            <pc:sldMk cId="2845105495" sldId="2145707218"/>
            <ac:spMk id="16" creationId="{3BC4B26F-030F-C6C9-F53F-4B8B56A8EB3E}"/>
          </ac:spMkLst>
        </pc:spChg>
        <pc:spChg chg="add del mod">
          <ac:chgData name="Jameel Zamir" userId="5c80d8c8-599b-4abd-9aad-369300a55926" providerId="ADAL" clId="{F91FC226-3DF7-4DFB-BF50-A9A45E2BE139}" dt="2024-11-20T12:14:02.380" v="571" actId="26606"/>
          <ac:spMkLst>
            <pc:docMk/>
            <pc:sldMk cId="2845105495" sldId="2145707218"/>
            <ac:spMk id="18" creationId="{77C3D4BD-A775-8205-FE3F-C1D9A2376897}"/>
          </ac:spMkLst>
        </pc:spChg>
        <pc:spChg chg="add del">
          <ac:chgData name="Jameel Zamir" userId="5c80d8c8-599b-4abd-9aad-369300a55926" providerId="ADAL" clId="{F91FC226-3DF7-4DFB-BF50-A9A45E2BE139}" dt="2024-11-20T12:15:45.421" v="583" actId="21"/>
          <ac:spMkLst>
            <pc:docMk/>
            <pc:sldMk cId="2845105495" sldId="2145707218"/>
            <ac:spMk id="20" creationId="{7613B5EC-7A6C-66E1-8382-75C8248CCE45}"/>
          </ac:spMkLst>
        </pc:spChg>
        <pc:spChg chg="add del">
          <ac:chgData name="Jameel Zamir" userId="5c80d8c8-599b-4abd-9aad-369300a55926" providerId="ADAL" clId="{F91FC226-3DF7-4DFB-BF50-A9A45E2BE139}" dt="2024-11-20T12:15:38.176" v="582" actId="21"/>
          <ac:spMkLst>
            <pc:docMk/>
            <pc:sldMk cId="2845105495" sldId="2145707218"/>
            <ac:spMk id="21" creationId="{88FCD6E6-A9CB-74E1-D773-0CF4B7455030}"/>
          </ac:spMkLst>
        </pc:spChg>
        <pc:spChg chg="add">
          <ac:chgData name="Jameel Zamir" userId="5c80d8c8-599b-4abd-9aad-369300a55926" providerId="ADAL" clId="{F91FC226-3DF7-4DFB-BF50-A9A45E2BE139}" dt="2024-11-20T12:14:02.395" v="572" actId="26606"/>
          <ac:spMkLst>
            <pc:docMk/>
            <pc:sldMk cId="2845105495" sldId="2145707218"/>
            <ac:spMk id="22" creationId="{1779AA3F-FA00-902D-C0CC-DFA959CE9833}"/>
          </ac:spMkLst>
        </pc:spChg>
        <pc:picChg chg="mod">
          <ac:chgData name="Jameel Zamir" userId="5c80d8c8-599b-4abd-9aad-369300a55926" providerId="ADAL" clId="{F91FC226-3DF7-4DFB-BF50-A9A45E2BE139}" dt="2024-11-20T12:16:18.106" v="587" actId="1076"/>
          <ac:picMkLst>
            <pc:docMk/>
            <pc:sldMk cId="2845105495" sldId="2145707218"/>
            <ac:picMk id="5" creationId="{52B11C2B-DB5D-507B-DEE4-D4569EB6ED8E}"/>
          </ac:picMkLst>
        </pc:picChg>
        <pc:picChg chg="add mod ord">
          <ac:chgData name="Jameel Zamir" userId="5c80d8c8-599b-4abd-9aad-369300a55926" providerId="ADAL" clId="{F91FC226-3DF7-4DFB-BF50-A9A45E2BE139}" dt="2024-11-20T12:15:58.370" v="584" actId="1076"/>
          <ac:picMkLst>
            <pc:docMk/>
            <pc:sldMk cId="2845105495" sldId="2145707218"/>
            <ac:picMk id="9" creationId="{DA2B8B61-89DA-E51D-A0A1-A86AF545E60A}"/>
          </ac:picMkLst>
        </pc:picChg>
      </pc:sldChg>
      <pc:sldChg chg="addSp delSp modSp add mod ord">
        <pc:chgData name="Jameel Zamir" userId="5c80d8c8-599b-4abd-9aad-369300a55926" providerId="ADAL" clId="{F91FC226-3DF7-4DFB-BF50-A9A45E2BE139}" dt="2024-11-20T12:11:59.174" v="567" actId="14100"/>
        <pc:sldMkLst>
          <pc:docMk/>
          <pc:sldMk cId="3420498407" sldId="2145707219"/>
        </pc:sldMkLst>
        <pc:picChg chg="add mod">
          <ac:chgData name="Jameel Zamir" userId="5c80d8c8-599b-4abd-9aad-369300a55926" providerId="ADAL" clId="{F91FC226-3DF7-4DFB-BF50-A9A45E2BE139}" dt="2024-11-20T12:11:59.174" v="567" actId="14100"/>
          <ac:picMkLst>
            <pc:docMk/>
            <pc:sldMk cId="3420498407" sldId="2145707219"/>
            <ac:picMk id="6" creationId="{8224E4E1-BAC0-CF4A-3CBD-3785012ACB16}"/>
          </ac:picMkLst>
        </pc:picChg>
        <pc:picChg chg="del">
          <ac:chgData name="Jameel Zamir" userId="5c80d8c8-599b-4abd-9aad-369300a55926" providerId="ADAL" clId="{F91FC226-3DF7-4DFB-BF50-A9A45E2BE139}" dt="2024-11-20T12:11:06.717" v="555" actId="478"/>
          <ac:picMkLst>
            <pc:docMk/>
            <pc:sldMk cId="3420498407" sldId="2145707219"/>
            <ac:picMk id="1026" creationId="{7B68AABB-3ACE-FF8D-9B56-CF3B7FEF0F6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y%20Prakash\OneDrive\Track30\MOHFW\Asia%20Pacific%20Hub\UNPD\v2_Asia%20Pacific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Sheet5!$B$2</c:f>
              <c:strCache>
                <c:ptCount val="1"/>
                <c:pt idx="0">
                  <c:v>2000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Sheet5!$A$3:$A$20</c:f>
              <c:strCache>
                <c:ptCount val="18"/>
                <c:pt idx="0">
                  <c:v>Timor-Leste</c:v>
                </c:pt>
                <c:pt idx="1">
                  <c:v>Pakistan</c:v>
                </c:pt>
                <c:pt idx="2">
                  <c:v>Solomon Island</c:v>
                </c:pt>
                <c:pt idx="3">
                  <c:v>Laos</c:v>
                </c:pt>
                <c:pt idx="4">
                  <c:v>Nepal</c:v>
                </c:pt>
                <c:pt idx="5">
                  <c:v>Cambodia</c:v>
                </c:pt>
                <c:pt idx="6">
                  <c:v>Philippines</c:v>
                </c:pt>
                <c:pt idx="7">
                  <c:v>India</c:v>
                </c:pt>
                <c:pt idx="8">
                  <c:v>Bangladesh</c:v>
                </c:pt>
                <c:pt idx="9">
                  <c:v>Fiji</c:v>
                </c:pt>
                <c:pt idx="10">
                  <c:v>Malaysia</c:v>
                </c:pt>
                <c:pt idx="11">
                  <c:v>Asia</c:v>
                </c:pt>
                <c:pt idx="12">
                  <c:v>Kyrgyzstan</c:v>
                </c:pt>
                <c:pt idx="13">
                  <c:v>Indonesia</c:v>
                </c:pt>
                <c:pt idx="14">
                  <c:v>Viet Nam</c:v>
                </c:pt>
                <c:pt idx="15">
                  <c:v>China</c:v>
                </c:pt>
                <c:pt idx="16">
                  <c:v>Thailand</c:v>
                </c:pt>
                <c:pt idx="17">
                  <c:v>Rep of Korea</c:v>
                </c:pt>
              </c:strCache>
            </c:strRef>
          </c:cat>
          <c:val>
            <c:numRef>
              <c:f>Sheet5!$B$3:$B$20</c:f>
              <c:numCache>
                <c:formatCode>General</c:formatCode>
                <c:ptCount val="18"/>
                <c:pt idx="0">
                  <c:v>6</c:v>
                </c:pt>
                <c:pt idx="1">
                  <c:v>5.3</c:v>
                </c:pt>
                <c:pt idx="2">
                  <c:v>4.8</c:v>
                </c:pt>
                <c:pt idx="3">
                  <c:v>4.4000000000000004</c:v>
                </c:pt>
                <c:pt idx="4">
                  <c:v>3.9</c:v>
                </c:pt>
                <c:pt idx="5">
                  <c:v>3.8</c:v>
                </c:pt>
                <c:pt idx="6">
                  <c:v>3.7</c:v>
                </c:pt>
                <c:pt idx="7">
                  <c:v>3.4</c:v>
                </c:pt>
                <c:pt idx="8">
                  <c:v>3.2</c:v>
                </c:pt>
                <c:pt idx="9">
                  <c:v>3</c:v>
                </c:pt>
                <c:pt idx="10">
                  <c:v>2.9</c:v>
                </c:pt>
                <c:pt idx="11">
                  <c:v>2.6</c:v>
                </c:pt>
                <c:pt idx="12">
                  <c:v>2.6</c:v>
                </c:pt>
                <c:pt idx="13">
                  <c:v>2.5</c:v>
                </c:pt>
                <c:pt idx="14">
                  <c:v>2.1</c:v>
                </c:pt>
                <c:pt idx="15">
                  <c:v>1.6</c:v>
                </c:pt>
                <c:pt idx="16">
                  <c:v>1.6</c:v>
                </c:pt>
                <c:pt idx="17">
                  <c:v>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BD-41CE-BC91-E609913C0EC0}"/>
            </c:ext>
          </c:extLst>
        </c:ser>
        <c:ser>
          <c:idx val="1"/>
          <c:order val="1"/>
          <c:tx>
            <c:strRef>
              <c:f>Sheet5!$C$2</c:f>
              <c:strCache>
                <c:ptCount val="1"/>
                <c:pt idx="0">
                  <c:v>2012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Sheet5!$A$3:$A$20</c:f>
              <c:strCache>
                <c:ptCount val="18"/>
                <c:pt idx="0">
                  <c:v>Timor-Leste</c:v>
                </c:pt>
                <c:pt idx="1">
                  <c:v>Pakistan</c:v>
                </c:pt>
                <c:pt idx="2">
                  <c:v>Solomon Island</c:v>
                </c:pt>
                <c:pt idx="3">
                  <c:v>Laos</c:v>
                </c:pt>
                <c:pt idx="4">
                  <c:v>Nepal</c:v>
                </c:pt>
                <c:pt idx="5">
                  <c:v>Cambodia</c:v>
                </c:pt>
                <c:pt idx="6">
                  <c:v>Philippines</c:v>
                </c:pt>
                <c:pt idx="7">
                  <c:v>India</c:v>
                </c:pt>
                <c:pt idx="8">
                  <c:v>Bangladesh</c:v>
                </c:pt>
                <c:pt idx="9">
                  <c:v>Fiji</c:v>
                </c:pt>
                <c:pt idx="10">
                  <c:v>Malaysia</c:v>
                </c:pt>
                <c:pt idx="11">
                  <c:v>Asia</c:v>
                </c:pt>
                <c:pt idx="12">
                  <c:v>Kyrgyzstan</c:v>
                </c:pt>
                <c:pt idx="13">
                  <c:v>Indonesia</c:v>
                </c:pt>
                <c:pt idx="14">
                  <c:v>Viet Nam</c:v>
                </c:pt>
                <c:pt idx="15">
                  <c:v>China</c:v>
                </c:pt>
                <c:pt idx="16">
                  <c:v>Thailand</c:v>
                </c:pt>
                <c:pt idx="17">
                  <c:v>Rep of Korea</c:v>
                </c:pt>
              </c:strCache>
            </c:strRef>
          </c:cat>
          <c:val>
            <c:numRef>
              <c:f>Sheet5!$C$3:$C$20</c:f>
              <c:numCache>
                <c:formatCode>General</c:formatCode>
                <c:ptCount val="18"/>
                <c:pt idx="0">
                  <c:v>4.4000000000000004</c:v>
                </c:pt>
                <c:pt idx="1">
                  <c:v>4.2</c:v>
                </c:pt>
                <c:pt idx="2">
                  <c:v>4.4000000000000004</c:v>
                </c:pt>
                <c:pt idx="3">
                  <c:v>3</c:v>
                </c:pt>
                <c:pt idx="4">
                  <c:v>2.4</c:v>
                </c:pt>
                <c:pt idx="5">
                  <c:v>2.7</c:v>
                </c:pt>
                <c:pt idx="6">
                  <c:v>3.13</c:v>
                </c:pt>
                <c:pt idx="7">
                  <c:v>2.4700000000000002</c:v>
                </c:pt>
                <c:pt idx="8">
                  <c:v>2.2000000000000002</c:v>
                </c:pt>
                <c:pt idx="9">
                  <c:v>2.7</c:v>
                </c:pt>
                <c:pt idx="10">
                  <c:v>2.1</c:v>
                </c:pt>
                <c:pt idx="11">
                  <c:v>2.2999999999999998</c:v>
                </c:pt>
                <c:pt idx="12">
                  <c:v>3.2</c:v>
                </c:pt>
                <c:pt idx="13">
                  <c:v>2.5</c:v>
                </c:pt>
                <c:pt idx="14">
                  <c:v>1.9</c:v>
                </c:pt>
                <c:pt idx="15">
                  <c:v>1.8</c:v>
                </c:pt>
                <c:pt idx="16">
                  <c:v>1.6</c:v>
                </c:pt>
                <c:pt idx="17">
                  <c:v>1.3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EBD-41CE-BC91-E609913C0EC0}"/>
            </c:ext>
          </c:extLst>
        </c:ser>
        <c:ser>
          <c:idx val="2"/>
          <c:order val="2"/>
          <c:tx>
            <c:strRef>
              <c:f>Sheet5!$D$2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Sheet5!$A$3:$A$20</c:f>
              <c:strCache>
                <c:ptCount val="18"/>
                <c:pt idx="0">
                  <c:v>Timor-Leste</c:v>
                </c:pt>
                <c:pt idx="1">
                  <c:v>Pakistan</c:v>
                </c:pt>
                <c:pt idx="2">
                  <c:v>Solomon Island</c:v>
                </c:pt>
                <c:pt idx="3">
                  <c:v>Laos</c:v>
                </c:pt>
                <c:pt idx="4">
                  <c:v>Nepal</c:v>
                </c:pt>
                <c:pt idx="5">
                  <c:v>Cambodia</c:v>
                </c:pt>
                <c:pt idx="6">
                  <c:v>Philippines</c:v>
                </c:pt>
                <c:pt idx="7">
                  <c:v>India</c:v>
                </c:pt>
                <c:pt idx="8">
                  <c:v>Bangladesh</c:v>
                </c:pt>
                <c:pt idx="9">
                  <c:v>Fiji</c:v>
                </c:pt>
                <c:pt idx="10">
                  <c:v>Malaysia</c:v>
                </c:pt>
                <c:pt idx="11">
                  <c:v>Asia</c:v>
                </c:pt>
                <c:pt idx="12">
                  <c:v>Kyrgyzstan</c:v>
                </c:pt>
                <c:pt idx="13">
                  <c:v>Indonesia</c:v>
                </c:pt>
                <c:pt idx="14">
                  <c:v>Viet Nam</c:v>
                </c:pt>
                <c:pt idx="15">
                  <c:v>China</c:v>
                </c:pt>
                <c:pt idx="16">
                  <c:v>Thailand</c:v>
                </c:pt>
                <c:pt idx="17">
                  <c:v>Rep of Korea</c:v>
                </c:pt>
              </c:strCache>
            </c:strRef>
          </c:cat>
          <c:val>
            <c:numRef>
              <c:f>Sheet5!$D$3:$D$20</c:f>
              <c:numCache>
                <c:formatCode>General</c:formatCode>
                <c:ptCount val="18"/>
                <c:pt idx="0">
                  <c:v>2.9</c:v>
                </c:pt>
                <c:pt idx="1">
                  <c:v>3.3</c:v>
                </c:pt>
                <c:pt idx="2">
                  <c:v>3.8</c:v>
                </c:pt>
                <c:pt idx="3">
                  <c:v>2.4</c:v>
                </c:pt>
                <c:pt idx="4">
                  <c:v>2</c:v>
                </c:pt>
                <c:pt idx="5">
                  <c:v>2.2999999999999998</c:v>
                </c:pt>
                <c:pt idx="6">
                  <c:v>2.67</c:v>
                </c:pt>
                <c:pt idx="7">
                  <c:v>1.98</c:v>
                </c:pt>
                <c:pt idx="8">
                  <c:v>1.9</c:v>
                </c:pt>
                <c:pt idx="9">
                  <c:v>2.4</c:v>
                </c:pt>
                <c:pt idx="10">
                  <c:v>1.8</c:v>
                </c:pt>
                <c:pt idx="11">
                  <c:v>1.9</c:v>
                </c:pt>
                <c:pt idx="12">
                  <c:v>2.9</c:v>
                </c:pt>
                <c:pt idx="13">
                  <c:v>2.1</c:v>
                </c:pt>
                <c:pt idx="14">
                  <c:v>1.9</c:v>
                </c:pt>
                <c:pt idx="15">
                  <c:v>1.2</c:v>
                </c:pt>
                <c:pt idx="16">
                  <c:v>1.3</c:v>
                </c:pt>
                <c:pt idx="17">
                  <c:v>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EBD-41CE-BC91-E609913C0E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01535199"/>
        <c:axId val="1301536159"/>
      </c:lineChart>
      <c:catAx>
        <c:axId val="1301535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1536159"/>
        <c:crosses val="autoZero"/>
        <c:auto val="1"/>
        <c:lblAlgn val="ctr"/>
        <c:lblOffset val="100"/>
        <c:noMultiLvlLbl val="0"/>
      </c:catAx>
      <c:valAx>
        <c:axId val="1301536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15351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0.71769</cdr:x>
      <cdr:y>0.93935</cdr:y>
    </cdr:from>
    <cdr:to>
      <cdr:x>1</cdr:x>
      <cdr:y>1</cdr:y>
    </cdr:to>
    <cdr:sp macro="" textlink="">
      <cdr:nvSpPr>
        <cdr:cNvPr id="2" name="TextBox 4">
          <a:extLst xmlns:a="http://schemas.openxmlformats.org/drawingml/2006/main">
            <a:ext uri="{FF2B5EF4-FFF2-40B4-BE49-F238E27FC236}">
              <a16:creationId xmlns:a16="http://schemas.microsoft.com/office/drawing/2014/main" id="{23D35568-4F91-B30E-4FA8-6A1CBA173DB6}"/>
            </a:ext>
          </a:extLst>
        </cdr:cNvPr>
        <cdr:cNvSpPr txBox="1"/>
      </cdr:nvSpPr>
      <cdr:spPr>
        <a:xfrm xmlns:a="http://schemas.openxmlformats.org/drawingml/2006/main">
          <a:off x="7831592" y="6035488"/>
          <a:ext cx="2685351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MY" sz="1400" dirty="0"/>
            <a:t>Source: UN Population Division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13BB1A-CDF6-184D-B037-2557DE2C7F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A75B72-0FF6-084B-A330-73A26152E8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6894B-8501-F04E-9B02-42F9FD9BEE1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F040D-1908-3245-A838-21CDD92385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89A85-7C60-E743-9125-294DB419D8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53B1C-977F-9B42-93D9-32F0E6B4B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87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D9BB3-7FCF-CE4F-888A-31E22C6E27B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CCA2D-5EE4-434C-9447-2C28F82CF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34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CCA2D-5EE4-434C-9447-2C28F82CF9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91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CCA2D-5EE4-434C-9447-2C28F82CF9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75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/>
                </a:solidFill>
              </a:rPr>
              <a:t>Only UNPD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CCA2D-5EE4-434C-9447-2C28F82CF9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94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</a:pPr>
            <a:r>
              <a:rPr lang="en-US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FP2030 </a:t>
            </a:r>
          </a:p>
          <a:p>
            <a:pPr algn="just"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FP2030 stands as the sole global partnership dedicated exclusively to voluntary and rights-based family planning. Our unique concentration enables us to unite a diverse array of partners placing family planning at the intersection of global health, development, and gender equality.</a:t>
            </a:r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CCA2D-5EE4-434C-9447-2C28F82CF9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38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SD</a:t>
            </a:r>
            <a:endParaRPr/>
          </a:p>
        </p:txBody>
      </p:sp>
      <p:sp>
        <p:nvSpPr>
          <p:cNvPr id="288" name="Google Shape;28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Around 52% of the world's population, or 4.2 billion people, resides in this region.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These barriers include reproductive coercion by partners or family members, child marriage, patriarchal gender norms, and the underrepresentation of women in decision-making roles.</a:t>
            </a:r>
            <a:endParaRPr lang="en-US" sz="1200" dirty="0">
              <a:solidFill>
                <a:schemeClr val="bg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CCA2D-5EE4-434C-9447-2C28F82CF9B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14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ight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4E24E17-FC5A-1440-A543-E57E2E7AD078}"/>
              </a:ext>
            </a:extLst>
          </p:cNvPr>
          <p:cNvSpPr/>
          <p:nvPr userDrawn="1"/>
        </p:nvSpPr>
        <p:spPr>
          <a:xfrm>
            <a:off x="2413" y="0"/>
            <a:ext cx="4203827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0" i="0">
              <a:latin typeface="Gotham Book" panose="0200050405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2D2802-543F-6F4C-A756-8CB931055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141" y="921153"/>
            <a:ext cx="3225183" cy="334777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400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26794-BDDC-C549-BA9D-CC1941F64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141" y="4296362"/>
            <a:ext cx="3225183" cy="653401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441258-0F20-3D48-8181-F811F26B7EAC}"/>
              </a:ext>
            </a:extLst>
          </p:cNvPr>
          <p:cNvCxnSpPr>
            <a:cxnSpLocks/>
          </p:cNvCxnSpPr>
          <p:nvPr userDrawn="1"/>
        </p:nvCxnSpPr>
        <p:spPr>
          <a:xfrm>
            <a:off x="467141" y="836031"/>
            <a:ext cx="3225183" cy="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CD2A8E50-5B08-9444-9925-67816C14333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67569" y="555816"/>
            <a:ext cx="3224213" cy="196850"/>
          </a:xfrm>
        </p:spPr>
        <p:txBody>
          <a:bodyPr anchor="ctr">
            <a:noAutofit/>
          </a:bodyPr>
          <a:lstStyle>
            <a:lvl1pPr marL="0" indent="0">
              <a:buNone/>
              <a:defRPr sz="1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97A63F6-B985-744D-9320-CC7DB2CAEF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717" y="6043199"/>
            <a:ext cx="2203370" cy="42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4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 -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2A5C3-B789-9E4C-83D2-E404BD66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322660"/>
            <a:ext cx="8293610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9E97D-5F09-D84D-BC3C-0A576CC2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389888"/>
            <a:ext cx="11750040" cy="4901184"/>
          </a:xfrm>
        </p:spPr>
        <p:txBody>
          <a:bodyPr/>
          <a:lstStyle>
            <a:lvl1pPr>
              <a:defRPr sz="22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C15DB-CD86-504B-A086-1716E79B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6EE37D-E2CF-AD4D-9E55-ABF2F4D0AC4E}" type="datetime1">
              <a:rPr lang="en-US" smtClean="0"/>
              <a:t>11/20/2024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F3941-2073-174E-8926-3EF32EE1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CBF530-BCB5-554B-BCAA-1081D1E179F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D0EE67-AF93-D94F-B703-5169B71752F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A4E5C9-8725-CF4E-80AD-EA8E6432BA3B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BDDDDA-0207-7140-9316-A8B6D5B7FBD9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10BE2EA-070F-FA49-9681-38921469F96B}"/>
              </a:ext>
            </a:extLst>
          </p:cNvPr>
          <p:cNvCxnSpPr>
            <a:cxnSpLocks/>
          </p:cNvCxnSpPr>
          <p:nvPr userDrawn="1"/>
        </p:nvCxnSpPr>
        <p:spPr>
          <a:xfrm>
            <a:off x="238026" y="250618"/>
            <a:ext cx="829360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F5F718-3D76-D841-B57D-02B7333295C6}"/>
              </a:ext>
            </a:extLst>
          </p:cNvPr>
          <p:cNvCxnSpPr>
            <a:cxnSpLocks/>
          </p:cNvCxnSpPr>
          <p:nvPr userDrawn="1"/>
        </p:nvCxnSpPr>
        <p:spPr>
          <a:xfrm>
            <a:off x="8814816" y="250618"/>
            <a:ext cx="317296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Subtitle 2">
            <a:extLst>
              <a:ext uri="{FF2B5EF4-FFF2-40B4-BE49-F238E27FC236}">
                <a16:creationId xmlns:a16="http://schemas.microsoft.com/office/drawing/2014/main" id="{4E9734FD-8650-9F45-894D-87250E82D55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805672" y="322660"/>
            <a:ext cx="3172967" cy="517614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967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- Light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F853527-A104-8C44-97CE-2A35982B3FE7}"/>
              </a:ext>
            </a:extLst>
          </p:cNvPr>
          <p:cNvSpPr/>
          <p:nvPr userDrawn="1"/>
        </p:nvSpPr>
        <p:spPr>
          <a:xfrm>
            <a:off x="6019800" y="-11364"/>
            <a:ext cx="6172200" cy="68693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b="0" i="0">
              <a:latin typeface="Gotham Book" panose="0200050405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D31E7-32AB-9A4C-98B0-0E769A82B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6345" y="1960234"/>
            <a:ext cx="5074920" cy="4144110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43828-493E-2740-94EF-0387A793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39923-A830-8340-9039-F81ECBCC001F}" type="datetime1">
              <a:rPr lang="en-US" smtClean="0"/>
              <a:t>11/20/2024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96FC6-1D96-A64C-A826-A928627C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BF4F0D-EB4E-5D4D-96CB-0E8AE803700A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8E4ABE-5C5C-944A-90D4-BDCA5D353775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353E0-414A-E24F-BE32-CE1D2C3D0D32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A7E497F2-2B52-704D-9801-0869A37E2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6" y="922316"/>
            <a:ext cx="5074920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82F408-8B25-FC4F-A8EF-25A2E50A107C}"/>
              </a:ext>
            </a:extLst>
          </p:cNvPr>
          <p:cNvCxnSpPr>
            <a:cxnSpLocks/>
          </p:cNvCxnSpPr>
          <p:nvPr userDrawn="1"/>
        </p:nvCxnSpPr>
        <p:spPr>
          <a:xfrm>
            <a:off x="466345" y="850274"/>
            <a:ext cx="507492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Subtitle 2">
            <a:extLst>
              <a:ext uri="{FF2B5EF4-FFF2-40B4-BE49-F238E27FC236}">
                <a16:creationId xmlns:a16="http://schemas.microsoft.com/office/drawing/2014/main" id="{6BBDA337-B651-1A43-9107-05DDDF70319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66346" y="477749"/>
            <a:ext cx="5074920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786B4D5-FBCF-7841-9C0B-190DEC7BE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46287" y="216421"/>
            <a:ext cx="1132353" cy="21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3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- Ligh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F853527-A104-8C44-97CE-2A35982B3FE7}"/>
              </a:ext>
            </a:extLst>
          </p:cNvPr>
          <p:cNvSpPr/>
          <p:nvPr userDrawn="1"/>
        </p:nvSpPr>
        <p:spPr>
          <a:xfrm>
            <a:off x="0" y="-11363"/>
            <a:ext cx="6172200" cy="68693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b="0" i="0">
              <a:latin typeface="Gotham Book" panose="02000504050000020004" pitchFamily="2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43828-493E-2740-94EF-0387A793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27B8-202E-D74E-8BFB-2BE56FE999E5}" type="datetime1">
              <a:rPr lang="en-US" smtClean="0"/>
              <a:t>11/20/2024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96FC6-1D96-A64C-A826-A928627C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BF4F0D-EB4E-5D4D-96CB-0E8AE803700A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8E4ABE-5C5C-944A-90D4-BDCA5D353775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353E0-414A-E24F-BE32-CE1D2C3D0D32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83B2808-1F58-4D4B-A382-8E1C130D1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67" y="216421"/>
            <a:ext cx="1132353" cy="217989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5C7275F-131A-9648-9F8D-24F3AEB30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1385" y="1916895"/>
            <a:ext cx="5074920" cy="4144110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ECDD012-0C67-F944-A6F5-C7A8A5024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386" y="878977"/>
            <a:ext cx="5074920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AE7FE25-6B27-B24B-8102-8B31997BC631}"/>
              </a:ext>
            </a:extLst>
          </p:cNvPr>
          <p:cNvCxnSpPr>
            <a:cxnSpLocks/>
          </p:cNvCxnSpPr>
          <p:nvPr userDrawn="1"/>
        </p:nvCxnSpPr>
        <p:spPr>
          <a:xfrm>
            <a:off x="6501385" y="806935"/>
            <a:ext cx="507492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Subtitle 2">
            <a:extLst>
              <a:ext uri="{FF2B5EF4-FFF2-40B4-BE49-F238E27FC236}">
                <a16:creationId xmlns:a16="http://schemas.microsoft.com/office/drawing/2014/main" id="{17ECDA6A-386F-F047-9E88-6F8416A4258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501386" y="434410"/>
            <a:ext cx="5074920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12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Content - L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D31E7-32AB-9A4C-98B0-0E769A82B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63" y="1967735"/>
            <a:ext cx="5180077" cy="421841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43828-493E-2740-94EF-0387A793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7B35-604E-6D4F-A10C-81CF366DF8AF}" type="datetime1">
              <a:rPr lang="en-US" smtClean="0"/>
              <a:t>11/20/2024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96FC6-1D96-A64C-A826-A928627C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BF4F0D-EB4E-5D4D-96CB-0E8AE803700A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8E4ABE-5C5C-944A-90D4-BDCA5D353775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353E0-414A-E24F-BE32-CE1D2C3D0D32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A7E497F2-2B52-704D-9801-0869A37E2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907876"/>
            <a:ext cx="11137392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82F408-8B25-FC4F-A8EF-25A2E50A107C}"/>
              </a:ext>
            </a:extLst>
          </p:cNvPr>
          <p:cNvCxnSpPr>
            <a:cxnSpLocks/>
          </p:cNvCxnSpPr>
          <p:nvPr userDrawn="1"/>
        </p:nvCxnSpPr>
        <p:spPr>
          <a:xfrm>
            <a:off x="512063" y="835834"/>
            <a:ext cx="1113739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Subtitle 2">
            <a:extLst>
              <a:ext uri="{FF2B5EF4-FFF2-40B4-BE49-F238E27FC236}">
                <a16:creationId xmlns:a16="http://schemas.microsoft.com/office/drawing/2014/main" id="{6BBDA337-B651-1A43-9107-05DDDF70319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12064" y="463309"/>
            <a:ext cx="11137392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1067176-FC5A-6F42-AFC1-F6059E8F3A7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69379" y="1981215"/>
            <a:ext cx="5180077" cy="421841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849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Content - L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1067176-FC5A-6F42-AFC1-F6059E8F3A7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21256" y="1949788"/>
            <a:ext cx="3319006" cy="4391339"/>
          </a:xfrm>
          <a:solidFill>
            <a:schemeClr val="bg1"/>
          </a:solidFill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8E03862-C0B8-244E-8526-2373A16419D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30449" y="1943434"/>
            <a:ext cx="3319006" cy="4385570"/>
          </a:xfrm>
          <a:solidFill>
            <a:schemeClr val="bg1"/>
          </a:solidFill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D31E7-32AB-9A4C-98B0-0E769A82B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64" y="1944020"/>
            <a:ext cx="3319006" cy="4397108"/>
          </a:xfrm>
          <a:solidFill>
            <a:schemeClr val="bg1"/>
          </a:solidFill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43828-493E-2740-94EF-0387A793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A12F-9869-6F46-8000-C5452A7BBBC3}" type="datetime1">
              <a:rPr lang="en-US" smtClean="0"/>
              <a:t>11/20/2024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96FC6-1D96-A64C-A826-A928627C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1625E9-5A1E-5545-BF87-BD0273AB3F65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823C4E-D42C-654F-ABBC-1D96C0695F04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8855A3-D410-2043-A97B-7C9FDFF6205A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EDDAE7CD-6647-C64E-A6EB-E704D6DB6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907876"/>
            <a:ext cx="11137392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0F1239-05F5-1D4C-9EE4-F0AA700A9B2E}"/>
              </a:ext>
            </a:extLst>
          </p:cNvPr>
          <p:cNvCxnSpPr>
            <a:cxnSpLocks/>
          </p:cNvCxnSpPr>
          <p:nvPr userDrawn="1"/>
        </p:nvCxnSpPr>
        <p:spPr>
          <a:xfrm>
            <a:off x="512063" y="835834"/>
            <a:ext cx="1113739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Subtitle 2">
            <a:extLst>
              <a:ext uri="{FF2B5EF4-FFF2-40B4-BE49-F238E27FC236}">
                <a16:creationId xmlns:a16="http://schemas.microsoft.com/office/drawing/2014/main" id="{BA8385EB-1A33-ED4A-A7B9-705A69134A5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12064" y="463309"/>
            <a:ext cx="11137392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8808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Data - L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43828-493E-2740-94EF-0387A793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5C42-0E18-1342-A245-92EADFE46F81}" type="datetime1">
              <a:rPr lang="en-US" smtClean="0"/>
              <a:t>11/20/2024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96FC6-1D96-A64C-A826-A928627C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BF4F0D-EB4E-5D4D-96CB-0E8AE803700A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8E4ABE-5C5C-944A-90D4-BDCA5D353775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353E0-414A-E24F-BE32-CE1D2C3D0D32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260D214-99DF-B64A-AF92-27C7C6D29D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63" y="1967735"/>
            <a:ext cx="5180077" cy="421841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D81F11-69CE-F843-B9F2-6075FEE06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907876"/>
            <a:ext cx="11137392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21629C-9C76-6E4D-A57D-A9E86AF42BEF}"/>
              </a:ext>
            </a:extLst>
          </p:cNvPr>
          <p:cNvCxnSpPr>
            <a:cxnSpLocks/>
          </p:cNvCxnSpPr>
          <p:nvPr userDrawn="1"/>
        </p:nvCxnSpPr>
        <p:spPr>
          <a:xfrm>
            <a:off x="512063" y="835834"/>
            <a:ext cx="1113739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ubtitle 2">
            <a:extLst>
              <a:ext uri="{FF2B5EF4-FFF2-40B4-BE49-F238E27FC236}">
                <a16:creationId xmlns:a16="http://schemas.microsoft.com/office/drawing/2014/main" id="{6357B535-147B-504E-8280-C11E538E338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12064" y="463309"/>
            <a:ext cx="11137392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0AA06BC-E937-6B4C-B4F5-D9E7DA7BAA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69379" y="1981215"/>
            <a:ext cx="5180077" cy="421841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7427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Data - L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43828-493E-2740-94EF-0387A793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FCE76-72BF-6944-A55A-4BD86F07DC47}" type="datetime1">
              <a:rPr lang="en-US" smtClean="0"/>
              <a:t>11/20/2024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96FC6-1D96-A64C-A826-A928627C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BF4F0D-EB4E-5D4D-96CB-0E8AE803700A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8E4ABE-5C5C-944A-90D4-BDCA5D353775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353E0-414A-E24F-BE32-CE1D2C3D0D32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4BD812A-66DC-A442-A166-31303215840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21256" y="1949788"/>
            <a:ext cx="3319006" cy="4391339"/>
          </a:xfrm>
          <a:solidFill>
            <a:schemeClr val="bg1"/>
          </a:solidFill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61FF17E-4CF6-AD44-B910-3F039536AD3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330449" y="1943434"/>
            <a:ext cx="3319006" cy="4385570"/>
          </a:xfrm>
          <a:solidFill>
            <a:schemeClr val="bg1"/>
          </a:solidFill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7B95414-19DF-0742-95B2-FB7ADA1D0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64" y="1944020"/>
            <a:ext cx="3319006" cy="4397108"/>
          </a:xfrm>
          <a:solidFill>
            <a:schemeClr val="bg1"/>
          </a:solidFill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DEC80A1-C859-D04F-9C03-CCD0535D3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907876"/>
            <a:ext cx="11137392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BEFBFC-47A0-9B42-BD02-6F73C5AF9B06}"/>
              </a:ext>
            </a:extLst>
          </p:cNvPr>
          <p:cNvCxnSpPr>
            <a:cxnSpLocks/>
          </p:cNvCxnSpPr>
          <p:nvPr userDrawn="1"/>
        </p:nvCxnSpPr>
        <p:spPr>
          <a:xfrm>
            <a:off x="512063" y="835834"/>
            <a:ext cx="1113739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Subtitle 2">
            <a:extLst>
              <a:ext uri="{FF2B5EF4-FFF2-40B4-BE49-F238E27FC236}">
                <a16:creationId xmlns:a16="http://schemas.microsoft.com/office/drawing/2014/main" id="{E1634E4D-EC34-304A-8725-54080B34C4EF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12064" y="463309"/>
            <a:ext cx="11137392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69655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Header - L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EA9C5-3A27-894B-B4A0-10E3243D1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79" y="2440813"/>
            <a:ext cx="10917936" cy="1325563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3CA37-FFE9-4745-B636-CE7B45BD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B2E7-AFB7-5542-8B70-D4352EEEE669}" type="datetime1">
              <a:rPr lang="en-US" smtClean="0"/>
              <a:t>11/20/2024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10D9D8-60DA-984B-BA97-60F7F6665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A9E526-F8D0-3F45-AD3E-27437896459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670179-DEE3-894D-BA92-3542162775B3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A4D4B4-1F80-CC4C-BD9A-1C27A7479B80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BFFA59C-B9DF-E246-8B23-0310B1E226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33270" y="257061"/>
            <a:ext cx="1132353" cy="21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34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Header - Dark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EA9C5-3A27-894B-B4A0-10E3243D1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13" y="2550541"/>
            <a:ext cx="10917936" cy="1325563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3CA37-FFE9-4745-B636-CE7B45BD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85CB6-B90A-8D4E-8202-FB385B78B457}" type="datetime1">
              <a:rPr lang="en-US" smtClean="0"/>
              <a:t>11/20/2024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10D9D8-60DA-984B-BA97-60F7F6665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A9E526-F8D0-3F45-AD3E-27437896459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670179-DEE3-894D-BA92-3542162775B3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A4D4B4-1F80-CC4C-BD9A-1C27A7479B80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71A7AEEC-D6E8-7746-A049-500249A644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33270" y="259220"/>
            <a:ext cx="1132353" cy="21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1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Header and Photo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EA9C5-3A27-894B-B4A0-10E3243D1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386363"/>
            <a:ext cx="5471161" cy="5750278"/>
          </a:xfrm>
        </p:spPr>
        <p:txBody>
          <a:bodyPr anchor="ctr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“Click to edit Master title style”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3CA37-FFE9-4745-B636-CE7B45BD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1B045-20C1-A54F-848D-2D19B85B66FC}" type="datetime1">
              <a:rPr lang="en-US" smtClean="0"/>
              <a:t>11/20/2024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10D9D8-60DA-984B-BA97-60F7F6665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A9E526-F8D0-3F45-AD3E-27437896459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670179-DEE3-894D-BA92-3542162775B3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A4D4B4-1F80-CC4C-BD9A-1C27A7479B80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501FDF41-2651-544D-921F-B7A998E828FB}"/>
              </a:ext>
            </a:extLst>
          </p:cNvPr>
          <p:cNvSpPr/>
          <p:nvPr userDrawn="1"/>
        </p:nvSpPr>
        <p:spPr>
          <a:xfrm>
            <a:off x="6218523" y="792622"/>
            <a:ext cx="5057914" cy="49377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C264A43-D2D0-AF45-8451-CF0A5D8A90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1209" y="258020"/>
            <a:ext cx="1130409" cy="7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28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ight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4E24E17-FC5A-1440-A543-E57E2E7AD078}"/>
              </a:ext>
            </a:extLst>
          </p:cNvPr>
          <p:cNvSpPr/>
          <p:nvPr userDrawn="1"/>
        </p:nvSpPr>
        <p:spPr>
          <a:xfrm>
            <a:off x="1" y="4728264"/>
            <a:ext cx="9502816" cy="21413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0" i="0">
              <a:latin typeface="Gotham Book" panose="0200050405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2D2802-543F-6F4C-A756-8CB931055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968" y="5386647"/>
            <a:ext cx="8709911" cy="1280370"/>
          </a:xfrm>
        </p:spPr>
        <p:txBody>
          <a:bodyPr anchor="t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26794-BDDC-C549-BA9D-CC1941F64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2968" y="4939909"/>
            <a:ext cx="8709910" cy="36563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152082-A21F-1348-AEFD-8F0450E78954}"/>
              </a:ext>
            </a:extLst>
          </p:cNvPr>
          <p:cNvSpPr/>
          <p:nvPr userDrawn="1"/>
        </p:nvSpPr>
        <p:spPr>
          <a:xfrm>
            <a:off x="9502816" y="4728264"/>
            <a:ext cx="2689184" cy="21413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0" i="0">
              <a:latin typeface="Gotham Book" panose="02000504050000020004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C0FB564-5FFB-9B40-82DF-BEB5FB7FB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328" y="4985781"/>
            <a:ext cx="1289241" cy="8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12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nd Photo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3CA37-FFE9-4745-B636-CE7B45BD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EE806-9D9B-FB45-B1F0-8B418E5F551B}" type="datetime1">
              <a:rPr lang="en-US" smtClean="0"/>
              <a:t>11/20/2024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10D9D8-60DA-984B-BA97-60F7F6665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A9E526-F8D0-3F45-AD3E-27437896459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670179-DEE3-894D-BA92-3542162775B3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A4D4B4-1F80-CC4C-BD9A-1C27A7479B80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049FBF9B-3A6B-E449-83CF-79FD2235FCAC}"/>
              </a:ext>
            </a:extLst>
          </p:cNvPr>
          <p:cNvSpPr/>
          <p:nvPr userDrawn="1"/>
        </p:nvSpPr>
        <p:spPr>
          <a:xfrm>
            <a:off x="6218523" y="792622"/>
            <a:ext cx="5057914" cy="49377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B3A0BE1-A037-6342-9328-2C3FE5F5C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386363"/>
            <a:ext cx="5471161" cy="5750278"/>
          </a:xfrm>
        </p:spPr>
        <p:txBody>
          <a:bodyPr anchor="ctr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“Click to edit Master title style”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25A806-1DC6-8740-82DF-B0E6F1E16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8189" y="277668"/>
            <a:ext cx="1055548" cy="71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9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- Light - Cent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A7511-A9D1-D747-A3A6-4ABA05B6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15AB-8FB3-4646-8DCF-8622D80CCF88}" type="datetime1">
              <a:rPr lang="en-US" smtClean="0"/>
              <a:t>11/20/2024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29595-E4C9-6544-A35D-3CFD0851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033330-B13C-614D-9C39-AEA8C044F90C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FC7483-BFD5-704C-829F-3EF390059A3C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A2F1F-D0AA-6646-B13B-EE74B2EC11B6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37A09FF-FAA8-9F45-9C77-02062E433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33270" y="257061"/>
            <a:ext cx="1132353" cy="21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15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- Dark - Center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A7511-A9D1-D747-A3A6-4ABA05B6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AAE0F-7160-644A-8886-052E496998E5}" type="datetime1">
              <a:rPr lang="en-US" smtClean="0"/>
              <a:t>11/20/2024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29595-E4C9-6544-A35D-3CFD0851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033330-B13C-614D-9C39-AEA8C044F90C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FC7483-BFD5-704C-829F-3EF390059A3C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A2F1F-D0AA-6646-B13B-EE74B2EC11B6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C2E73-8F24-C842-A3A1-A1E01C3D22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33270" y="259220"/>
            <a:ext cx="1132353" cy="21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90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- Light - R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A7511-A9D1-D747-A3A6-4ABA05B6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CE83-C7C7-A742-BFFB-EAC0465395CB}" type="datetime1">
              <a:rPr lang="en-US" smtClean="0"/>
              <a:t>11/20/2024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29595-E4C9-6544-A35D-3CFD0851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033330-B13C-614D-9C39-AEA8C044F90C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FC7483-BFD5-704C-829F-3EF390059A3C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A2F1F-D0AA-6646-B13B-EE74B2EC11B6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8E339CD-1D4B-9C4D-A0EC-6A1CDA598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1209" y="258020"/>
            <a:ext cx="1130409" cy="7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990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- Dark - Right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A7511-A9D1-D747-A3A6-4ABA05B6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0604-B5F1-C148-A808-B61B6EA921D4}" type="datetime1">
              <a:rPr lang="en-US" smtClean="0"/>
              <a:t>11/20/2024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29595-E4C9-6544-A35D-3CFD0851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033330-B13C-614D-9C39-AEA8C044F90C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FC7483-BFD5-704C-829F-3EF390059A3C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A2F1F-D0AA-6646-B13B-EE74B2EC11B6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58901A-0560-134C-B9AF-9C92B8B7EA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8189" y="277668"/>
            <a:ext cx="1055548" cy="71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57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Point Data - L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A7511-A9D1-D747-A3A6-4ABA05B6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F507-E2EA-054F-85C2-922129FD36E4}" type="datetime1">
              <a:rPr lang="en-US" smtClean="0"/>
              <a:t>11/20/2024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29595-E4C9-6544-A35D-3CFD0851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033330-B13C-614D-9C39-AEA8C044F90C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FC7483-BFD5-704C-829F-3EF390059A3C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A2F1F-D0AA-6646-B13B-EE74B2EC11B6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A6C45705-52F2-DE4F-82E7-FF280DA86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3" y="1006958"/>
            <a:ext cx="3977641" cy="5247535"/>
          </a:xfrm>
        </p:spPr>
        <p:txBody>
          <a:bodyPr anchor="t">
            <a:normAutofit/>
          </a:bodyPr>
          <a:lstStyle>
            <a:lvl1pPr>
              <a:defRPr sz="3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88B92F-B6A4-104A-8E80-BFF089C29AED}"/>
              </a:ext>
            </a:extLst>
          </p:cNvPr>
          <p:cNvCxnSpPr>
            <a:cxnSpLocks/>
          </p:cNvCxnSpPr>
          <p:nvPr userDrawn="1"/>
        </p:nvCxnSpPr>
        <p:spPr>
          <a:xfrm>
            <a:off x="5038345" y="590673"/>
            <a:ext cx="65379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:a16="http://schemas.microsoft.com/office/drawing/2014/main" id="{9DF20E0D-2356-E34F-A657-024543A6803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03503" y="590673"/>
            <a:ext cx="3977641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38DF6CE-59A3-D94F-965A-D6679B4474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8345" y="632706"/>
            <a:ext cx="6537960" cy="1744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AFBEB6E-FA13-F342-A560-DB9C11A819F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038344" y="2571233"/>
            <a:ext cx="6537960" cy="1744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554C830-F068-1048-8CCB-E0CD3E12A94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047487" y="4509760"/>
            <a:ext cx="6537960" cy="1744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AA83AE9-B8FA-E44A-88A4-9E2E3C9B7508}"/>
              </a:ext>
            </a:extLst>
          </p:cNvPr>
          <p:cNvCxnSpPr>
            <a:cxnSpLocks/>
          </p:cNvCxnSpPr>
          <p:nvPr userDrawn="1"/>
        </p:nvCxnSpPr>
        <p:spPr>
          <a:xfrm>
            <a:off x="5038344" y="2534657"/>
            <a:ext cx="65379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95D0850-6889-F949-9142-763D412567ED}"/>
              </a:ext>
            </a:extLst>
          </p:cNvPr>
          <p:cNvCxnSpPr>
            <a:cxnSpLocks/>
          </p:cNvCxnSpPr>
          <p:nvPr userDrawn="1"/>
        </p:nvCxnSpPr>
        <p:spPr>
          <a:xfrm>
            <a:off x="5047487" y="4473184"/>
            <a:ext cx="65379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614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Walkthrough - Light -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0B831A-F07D-4247-97D6-1FEC40347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3503" y="4145280"/>
            <a:ext cx="3977641" cy="21335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0557E-F378-D540-BFEB-88AF6FD4D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A218-4566-4C4E-A64B-E9BE5A87CE07}" type="datetime1">
              <a:rPr lang="en-US" smtClean="0"/>
              <a:t>11/20/2024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A9D1A-FB2C-4B48-B774-2CBCD721E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CFC9E2-67BB-B34E-96A8-91B20CCF1FEA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7A3965-F640-3C43-97DB-020431093FDC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37D327-2CBB-3C45-B452-DB6E6660207B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EE033A-CDC5-4C42-9B60-5C8897462A8E}"/>
              </a:ext>
            </a:extLst>
          </p:cNvPr>
          <p:cNvCxnSpPr>
            <a:cxnSpLocks/>
          </p:cNvCxnSpPr>
          <p:nvPr userDrawn="1"/>
        </p:nvCxnSpPr>
        <p:spPr>
          <a:xfrm>
            <a:off x="603503" y="960904"/>
            <a:ext cx="109087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6AD03594-BD97-2843-80F6-CE09357A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3" y="1006959"/>
            <a:ext cx="3977641" cy="3070658"/>
          </a:xfrm>
        </p:spPr>
        <p:txBody>
          <a:bodyPr anchor="t">
            <a:normAutofit/>
          </a:bodyPr>
          <a:lstStyle>
            <a:lvl1pPr>
              <a:defRPr sz="3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8FB2182-1FE2-044E-B1EE-A5CE0923F26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03503" y="590673"/>
            <a:ext cx="3977641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3033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Walkthrough - Light -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0557E-F378-D540-BFEB-88AF6FD4D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C66B3-073C-D445-A558-97E56DD0BA13}" type="datetime1">
              <a:rPr lang="en-US" smtClean="0"/>
              <a:t>11/20/2024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A9D1A-FB2C-4B48-B774-2CBCD721E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CFC9E2-67BB-B34E-96A8-91B20CCF1FEA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7A3965-F640-3C43-97DB-020431093FDC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37D327-2CBB-3C45-B452-DB6E6660207B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25E101B-A3EF-7143-9993-75FE88C03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98079" y="4145280"/>
            <a:ext cx="3977641" cy="21335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4B4857-7786-334D-ADD9-A83AA7E9469F}"/>
              </a:ext>
            </a:extLst>
          </p:cNvPr>
          <p:cNvCxnSpPr>
            <a:cxnSpLocks/>
          </p:cNvCxnSpPr>
          <p:nvPr userDrawn="1"/>
        </p:nvCxnSpPr>
        <p:spPr>
          <a:xfrm>
            <a:off x="603503" y="960904"/>
            <a:ext cx="109087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F64E814C-528D-824A-84F7-0963ECF70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8079" y="1006959"/>
            <a:ext cx="3977641" cy="3070658"/>
          </a:xfrm>
        </p:spPr>
        <p:txBody>
          <a:bodyPr anchor="t">
            <a:normAutofit/>
          </a:bodyPr>
          <a:lstStyle>
            <a:lvl1pPr>
              <a:defRPr sz="3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86714F8B-976A-FE47-9642-25F7C6B65B22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498079" y="590673"/>
            <a:ext cx="3977641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45843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6B37B-A1CB-8838-A0F6-C639CCAC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02230-06BD-3F5C-B564-53CBF8691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DEB21-16E7-AEBA-6888-7591E863E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AAA2C-CBB5-44F0-BADB-1185E461DD26}" type="datetimeFigureOut">
              <a:rPr lang="en-MY" smtClean="0"/>
              <a:t>20/11/2024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450D1-1057-BA96-F212-70A09CC07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7C4A-5776-9B89-303A-9BCDF4D5F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D7B5-F0DD-43EB-B32D-CBF6EBB5D0F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2478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- Light - 1">
  <p:cSld name="2_Title and Content - Light - 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512063" y="577897"/>
            <a:ext cx="8010146" cy="881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512063" y="1591056"/>
            <a:ext cx="11137392" cy="453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30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29845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228599" y="6466762"/>
            <a:ext cx="2696657" cy="186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sldNum" idx="12"/>
          </p:nvPr>
        </p:nvSpPr>
        <p:spPr>
          <a:xfrm>
            <a:off x="10991354" y="6466762"/>
            <a:ext cx="987286" cy="186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" name="Google Shape;26;p9"/>
          <p:cNvCxnSpPr/>
          <p:nvPr/>
        </p:nvCxnSpPr>
        <p:spPr>
          <a:xfrm>
            <a:off x="228599" y="6450250"/>
            <a:ext cx="2696657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" name="Google Shape;27;p9"/>
          <p:cNvCxnSpPr/>
          <p:nvPr/>
        </p:nvCxnSpPr>
        <p:spPr>
          <a:xfrm>
            <a:off x="3063595" y="6450250"/>
            <a:ext cx="7794594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" name="Google Shape;28;p9"/>
          <p:cNvCxnSpPr/>
          <p:nvPr/>
        </p:nvCxnSpPr>
        <p:spPr>
          <a:xfrm>
            <a:off x="10991354" y="6450250"/>
            <a:ext cx="987286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" name="Google Shape;29;p9"/>
          <p:cNvCxnSpPr/>
          <p:nvPr/>
        </p:nvCxnSpPr>
        <p:spPr>
          <a:xfrm>
            <a:off x="512063" y="528668"/>
            <a:ext cx="8010146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" name="Google Shape;30;p9"/>
          <p:cNvCxnSpPr/>
          <p:nvPr/>
        </p:nvCxnSpPr>
        <p:spPr>
          <a:xfrm>
            <a:off x="8970264" y="524938"/>
            <a:ext cx="2679191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" name="Google Shape;31;p9"/>
          <p:cNvSpPr txBox="1">
            <a:spLocks noGrp="1"/>
          </p:cNvSpPr>
          <p:nvPr>
            <p:ph type="subTitle" idx="2"/>
          </p:nvPr>
        </p:nvSpPr>
        <p:spPr>
          <a:xfrm>
            <a:off x="8970264" y="574167"/>
            <a:ext cx="2573858" cy="47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49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- Full Ble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B1B4D70-E549-4745-9905-11F131421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53" b="16360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4E24E17-FC5A-1440-A543-E57E2E7AD078}"/>
              </a:ext>
            </a:extLst>
          </p:cNvPr>
          <p:cNvSpPr/>
          <p:nvPr userDrawn="1"/>
        </p:nvSpPr>
        <p:spPr>
          <a:xfrm>
            <a:off x="0" y="3014707"/>
            <a:ext cx="7762162" cy="33036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0" i="0">
              <a:latin typeface="Gotham Book" panose="0200050405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2D2802-543F-6F4C-A756-8CB931055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605" y="4397996"/>
            <a:ext cx="6714180" cy="1269404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Bef>
                <a:spcPts val="1000"/>
              </a:spcBef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26794-BDDC-C549-BA9D-CC1941F64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1605" y="3976755"/>
            <a:ext cx="6714180" cy="36563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6A0905-7FE9-F349-9535-E55C2DB123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1605" y="3547780"/>
            <a:ext cx="1766047" cy="33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391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7A7A0-89A1-130C-DCEC-C3F2F1E73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EAD9C-F50F-AEEE-A94C-DB3EA9413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82519-8E24-DB1B-0592-77654360E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2096EC-3DC9-9409-170C-0F61550A7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6B4E7-B8F8-42F8-B22B-253B6C33F88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D3015-A556-76DD-6949-6EEC2BF0B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64911-D04C-E7D6-C5FE-FB824520D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172F-6C2A-46B7-B849-C29A1A8C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7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- No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D2802-543F-6F4C-A756-8CB931055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269" y="1717041"/>
            <a:ext cx="9530240" cy="3182838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26794-BDDC-C549-BA9D-CC1941F64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9269" y="4986808"/>
            <a:ext cx="9530240" cy="84683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D1D6A3-93AF-E349-9B2E-6D57F5F52095}"/>
              </a:ext>
            </a:extLst>
          </p:cNvPr>
          <p:cNvCxnSpPr>
            <a:cxnSpLocks/>
          </p:cNvCxnSpPr>
          <p:nvPr userDrawn="1"/>
        </p:nvCxnSpPr>
        <p:spPr>
          <a:xfrm>
            <a:off x="409269" y="6083169"/>
            <a:ext cx="953024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Content Placeholder 19">
            <a:extLst>
              <a:ext uri="{FF2B5EF4-FFF2-40B4-BE49-F238E27FC236}">
                <a16:creationId xmlns:a16="http://schemas.microsoft.com/office/drawing/2014/main" id="{BD698411-E458-2446-BAED-8644983DF15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9270" y="6164132"/>
            <a:ext cx="2743200" cy="168569"/>
          </a:xfrm>
        </p:spPr>
        <p:txBody>
          <a:bodyPr anchor="ctr">
            <a:noAutofit/>
          </a:bodyPr>
          <a:lstStyle>
            <a:lvl1pPr marL="0" indent="0">
              <a:buNone/>
              <a:defRPr sz="1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B010BA2-061A-F845-932F-D84DE0AF30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166" y="282963"/>
            <a:ext cx="1518028" cy="103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94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ight - No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D2802-543F-6F4C-A756-8CB931055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268" y="1767841"/>
            <a:ext cx="9824829" cy="3132038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26794-BDDC-C549-BA9D-CC1941F64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9268" y="4986808"/>
            <a:ext cx="9824829" cy="90599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D1D6A3-93AF-E349-9B2E-6D57F5F52095}"/>
              </a:ext>
            </a:extLst>
          </p:cNvPr>
          <p:cNvCxnSpPr>
            <a:cxnSpLocks/>
          </p:cNvCxnSpPr>
          <p:nvPr userDrawn="1"/>
        </p:nvCxnSpPr>
        <p:spPr>
          <a:xfrm>
            <a:off x="409269" y="6083169"/>
            <a:ext cx="982482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Content Placeholder 19">
            <a:extLst>
              <a:ext uri="{FF2B5EF4-FFF2-40B4-BE49-F238E27FC236}">
                <a16:creationId xmlns:a16="http://schemas.microsoft.com/office/drawing/2014/main" id="{F3217F0C-0FF6-C04C-B9AD-97CB5BC0D06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9270" y="6164132"/>
            <a:ext cx="2743200" cy="168569"/>
          </a:xfrm>
        </p:spPr>
        <p:txBody>
          <a:bodyPr anchor="ctr">
            <a:noAutofit/>
          </a:bodyPr>
          <a:lstStyle>
            <a:lvl1pPr marL="0" indent="0">
              <a:buNone/>
              <a:defRPr sz="1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A5CBFAC-86C5-FD40-A1D6-F1A8874BA7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1209" y="258020"/>
            <a:ext cx="1130409" cy="7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78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igh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2A5C3-B789-9E4C-83D2-E404BD66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3" y="577897"/>
            <a:ext cx="8010146" cy="88170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9E97D-5F09-D84D-BC3C-0A576CC2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3" y="1591056"/>
            <a:ext cx="11137392" cy="4535424"/>
          </a:xfrm>
        </p:spPr>
        <p:txBody>
          <a:bodyPr/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6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200"/>
            </a:lvl4pPr>
            <a:lvl5pPr>
              <a:lnSpc>
                <a:spcPct val="15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C15DB-CD86-504B-A086-1716E79B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9EAE7-A08C-7247-A129-7542D6AB2A2E}" type="datetime1">
              <a:rPr lang="en-US" smtClean="0"/>
              <a:t>11/20/2024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F3941-2073-174E-8926-3EF32EE1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D0EE67-AF93-D94F-B703-5169B71752F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A4E5C9-8725-CF4E-80AD-EA8E6432BA3B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BDDDDA-0207-7140-9316-A8B6D5B7FBD9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10BE2EA-070F-FA49-9681-38921469F96B}"/>
              </a:ext>
            </a:extLst>
          </p:cNvPr>
          <p:cNvCxnSpPr>
            <a:cxnSpLocks/>
          </p:cNvCxnSpPr>
          <p:nvPr userDrawn="1"/>
        </p:nvCxnSpPr>
        <p:spPr>
          <a:xfrm>
            <a:off x="512063" y="528668"/>
            <a:ext cx="801014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F5F718-3D76-D841-B57D-02B7333295C6}"/>
              </a:ext>
            </a:extLst>
          </p:cNvPr>
          <p:cNvCxnSpPr>
            <a:cxnSpLocks/>
          </p:cNvCxnSpPr>
          <p:nvPr userDrawn="1"/>
        </p:nvCxnSpPr>
        <p:spPr>
          <a:xfrm>
            <a:off x="8970264" y="524938"/>
            <a:ext cx="267919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Subtitle 2">
            <a:extLst>
              <a:ext uri="{FF2B5EF4-FFF2-40B4-BE49-F238E27FC236}">
                <a16:creationId xmlns:a16="http://schemas.microsoft.com/office/drawing/2014/main" id="{4E9734FD-8650-9F45-894D-87250E82D55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970264" y="574167"/>
            <a:ext cx="2573858" cy="470558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5832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igh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9E97D-5F09-D84D-BC3C-0A576CC2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3" y="2019747"/>
            <a:ext cx="11137391" cy="4271325"/>
          </a:xfrm>
        </p:spPr>
        <p:txBody>
          <a:bodyPr/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6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200"/>
            </a:lvl4pPr>
            <a:lvl5pPr>
              <a:lnSpc>
                <a:spcPct val="15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C15DB-CD86-504B-A086-1716E79B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5D712-5C60-B645-9BA3-C0822C5D1DEA}" type="datetime1">
              <a:rPr lang="en-US" smtClean="0"/>
              <a:t>11/20/2024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F3941-2073-174E-8926-3EF32EE1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D0EE67-AF93-D94F-B703-5169B71752F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A4E5C9-8725-CF4E-80AD-EA8E6432BA3B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BDDDDA-0207-7140-9316-A8B6D5B7FBD9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647AB19B-3895-B544-9EF7-C6CFB0D7B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907876"/>
            <a:ext cx="11137392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8D803E-A354-6A45-8AB3-78852537809C}"/>
              </a:ext>
            </a:extLst>
          </p:cNvPr>
          <p:cNvCxnSpPr>
            <a:cxnSpLocks/>
          </p:cNvCxnSpPr>
          <p:nvPr userDrawn="1"/>
        </p:nvCxnSpPr>
        <p:spPr>
          <a:xfrm>
            <a:off x="512063" y="835834"/>
            <a:ext cx="1113739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ubtitle 2">
            <a:extLst>
              <a:ext uri="{FF2B5EF4-FFF2-40B4-BE49-F238E27FC236}">
                <a16:creationId xmlns:a16="http://schemas.microsoft.com/office/drawing/2014/main" id="{72C3CC0A-0A4A-8040-9FEE-814847D7D15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12064" y="463309"/>
            <a:ext cx="11137392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41433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Light -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2A5C3-B789-9E4C-83D2-E404BD66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3" y="577897"/>
            <a:ext cx="8010146" cy="88170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9E97D-5F09-D84D-BC3C-0A576CC2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3" y="1591056"/>
            <a:ext cx="11137392" cy="4535424"/>
          </a:xfrm>
        </p:spPr>
        <p:txBody>
          <a:bodyPr/>
          <a:lstStyle>
            <a:lvl1pPr>
              <a:lnSpc>
                <a:spcPct val="150000"/>
              </a:lnSpc>
              <a:defRPr sz="2200">
                <a:solidFill>
                  <a:schemeClr val="bg2"/>
                </a:solidFill>
              </a:defRPr>
            </a:lvl1pPr>
            <a:lvl2pPr>
              <a:lnSpc>
                <a:spcPct val="150000"/>
              </a:lnSpc>
              <a:defRPr sz="2000">
                <a:solidFill>
                  <a:schemeClr val="bg2"/>
                </a:solidFill>
              </a:defRPr>
            </a:lvl2pPr>
            <a:lvl3pPr>
              <a:lnSpc>
                <a:spcPct val="150000"/>
              </a:lnSpc>
              <a:defRPr sz="1800">
                <a:solidFill>
                  <a:schemeClr val="bg2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bg2"/>
                </a:solidFill>
              </a:defRPr>
            </a:lvl4pPr>
            <a:lvl5pPr>
              <a:lnSpc>
                <a:spcPct val="150000"/>
              </a:lnSpc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C15DB-CD86-504B-A086-1716E79B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559EAE7-A08C-7247-A129-7542D6AB2A2E}" type="datetime1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F3941-2073-174E-8926-3EF32EE1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CBF530-BCB5-554B-BCAA-1081D1E179F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D0EE67-AF93-D94F-B703-5169B71752F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A4E5C9-8725-CF4E-80AD-EA8E6432BA3B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BDDDDA-0207-7140-9316-A8B6D5B7FBD9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10BE2EA-070F-FA49-9681-38921469F96B}"/>
              </a:ext>
            </a:extLst>
          </p:cNvPr>
          <p:cNvCxnSpPr>
            <a:cxnSpLocks/>
          </p:cNvCxnSpPr>
          <p:nvPr userDrawn="1"/>
        </p:nvCxnSpPr>
        <p:spPr>
          <a:xfrm>
            <a:off x="512063" y="528668"/>
            <a:ext cx="801014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F5F718-3D76-D841-B57D-02B7333295C6}"/>
              </a:ext>
            </a:extLst>
          </p:cNvPr>
          <p:cNvCxnSpPr>
            <a:cxnSpLocks/>
          </p:cNvCxnSpPr>
          <p:nvPr userDrawn="1"/>
        </p:nvCxnSpPr>
        <p:spPr>
          <a:xfrm>
            <a:off x="8970264" y="524938"/>
            <a:ext cx="2679191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Subtitle 2">
            <a:extLst>
              <a:ext uri="{FF2B5EF4-FFF2-40B4-BE49-F238E27FC236}">
                <a16:creationId xmlns:a16="http://schemas.microsoft.com/office/drawing/2014/main" id="{4E9734FD-8650-9F45-894D-87250E82D55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970264" y="574167"/>
            <a:ext cx="2573858" cy="470558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84098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Light -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9E97D-5F09-D84D-BC3C-0A576CC2AC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2063" y="2019747"/>
            <a:ext cx="11137391" cy="4271325"/>
          </a:xfrm>
        </p:spPr>
        <p:txBody>
          <a:bodyPr/>
          <a:lstStyle>
            <a:lvl1pPr>
              <a:lnSpc>
                <a:spcPct val="150000"/>
              </a:lnSpc>
              <a:defRPr sz="2200">
                <a:solidFill>
                  <a:schemeClr val="bg2"/>
                </a:solidFill>
              </a:defRPr>
            </a:lvl1pPr>
            <a:lvl2pPr>
              <a:lnSpc>
                <a:spcPct val="150000"/>
              </a:lnSpc>
              <a:defRPr sz="2000">
                <a:solidFill>
                  <a:schemeClr val="bg2"/>
                </a:solidFill>
              </a:defRPr>
            </a:lvl2pPr>
            <a:lvl3pPr>
              <a:lnSpc>
                <a:spcPct val="150000"/>
              </a:lnSpc>
              <a:defRPr sz="1800">
                <a:solidFill>
                  <a:schemeClr val="bg2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bg2"/>
                </a:solidFill>
              </a:defRPr>
            </a:lvl4pPr>
            <a:lvl5pPr>
              <a:lnSpc>
                <a:spcPct val="150000"/>
              </a:lnSpc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C15DB-CD86-504B-A086-1716E79B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712-5C60-B645-9BA3-C0822C5D1DEA}" type="datetime1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F3941-2073-174E-8926-3EF32EE1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CBF530-BCB5-554B-BCAA-1081D1E179F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D0EE67-AF93-D94F-B703-5169B71752F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A4E5C9-8725-CF4E-80AD-EA8E6432BA3B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BDDDDA-0207-7140-9316-A8B6D5B7FBD9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647AB19B-3895-B544-9EF7-C6CFB0D7B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907876"/>
            <a:ext cx="11137392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8D803E-A354-6A45-8AB3-78852537809C}"/>
              </a:ext>
            </a:extLst>
          </p:cNvPr>
          <p:cNvCxnSpPr>
            <a:cxnSpLocks/>
          </p:cNvCxnSpPr>
          <p:nvPr userDrawn="1"/>
        </p:nvCxnSpPr>
        <p:spPr>
          <a:xfrm>
            <a:off x="512063" y="835834"/>
            <a:ext cx="11137392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ubtitle 2">
            <a:extLst>
              <a:ext uri="{FF2B5EF4-FFF2-40B4-BE49-F238E27FC236}">
                <a16:creationId xmlns:a16="http://schemas.microsoft.com/office/drawing/2014/main" id="{72C3CC0A-0A4A-8040-9FEE-814847D7D15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12064" y="463309"/>
            <a:ext cx="11137392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81443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8F06AE-39B3-7143-9573-20513B85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A1211-8660-4B49-B886-3C328EE98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0CABE-C460-5144-826D-717E935797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599" y="6466762"/>
            <a:ext cx="2696657" cy="1864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2FC6227-247B-AE4C-8D85-24E6DECAE1BD}" type="datetime1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3A347-A6AF-1A46-8A43-8EB634153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63595" y="6466762"/>
            <a:ext cx="7794594" cy="1864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Master Deck 2020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26356-665A-B94A-978D-FC6CD37B29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1354" y="6466762"/>
            <a:ext cx="987286" cy="1864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CBF530-BCB5-554B-BCAA-1081D1E179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0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65" r:id="rId5"/>
    <p:sldLayoutId id="2147483650" r:id="rId6"/>
    <p:sldLayoutId id="2147483666" r:id="rId7"/>
    <p:sldLayoutId id="2147483684" r:id="rId8"/>
    <p:sldLayoutId id="2147483685" r:id="rId9"/>
    <p:sldLayoutId id="2147483667" r:id="rId10"/>
    <p:sldLayoutId id="2147483652" r:id="rId11"/>
    <p:sldLayoutId id="2147483671" r:id="rId12"/>
    <p:sldLayoutId id="2147483669" r:id="rId13"/>
    <p:sldLayoutId id="2147483673" r:id="rId14"/>
    <p:sldLayoutId id="2147483682" r:id="rId15"/>
    <p:sldLayoutId id="2147483683" r:id="rId16"/>
    <p:sldLayoutId id="2147483654" r:id="rId17"/>
    <p:sldLayoutId id="2147483672" r:id="rId18"/>
    <p:sldLayoutId id="2147483677" r:id="rId19"/>
    <p:sldLayoutId id="2147483678" r:id="rId20"/>
    <p:sldLayoutId id="2147483655" r:id="rId21"/>
    <p:sldLayoutId id="2147483674" r:id="rId22"/>
    <p:sldLayoutId id="2147483679" r:id="rId23"/>
    <p:sldLayoutId id="2147483680" r:id="rId24"/>
    <p:sldLayoutId id="2147483675" r:id="rId25"/>
    <p:sldLayoutId id="2147483656" r:id="rId26"/>
    <p:sldLayoutId id="2147483681" r:id="rId27"/>
    <p:sldLayoutId id="2147483686" r:id="rId28"/>
    <p:sldLayoutId id="2147483687" r:id="rId29"/>
    <p:sldLayoutId id="2147483688" r:id="rId3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890BD-A73A-EEED-EDDE-9C8FDA5F2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091" y="1442903"/>
            <a:ext cx="3739662" cy="1862983"/>
          </a:xfrm>
        </p:spPr>
        <p:txBody>
          <a:bodyPr>
            <a:normAutofit/>
          </a:bodyPr>
          <a:lstStyle/>
          <a:p>
            <a:r>
              <a:rPr lang="en-US" sz="3200" dirty="0"/>
              <a:t>FP2030: A Global Family Planning Partnership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40E56-494E-0E5B-6B77-DEFDD0A1F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1</a:t>
            </a:fld>
            <a:endParaRPr lang="en-US"/>
          </a:p>
        </p:txBody>
      </p:sp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5851877-00F6-0DB8-D30A-2BE7BEFA1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51" y="3738517"/>
            <a:ext cx="10710888" cy="27282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DA7EB2-2086-2504-749A-04201B107953}"/>
              </a:ext>
            </a:extLst>
          </p:cNvPr>
          <p:cNvSpPr txBox="1"/>
          <p:nvPr/>
        </p:nvSpPr>
        <p:spPr>
          <a:xfrm>
            <a:off x="835571" y="678192"/>
            <a:ext cx="5260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200" b="1" dirty="0">
                <a:latin typeface="Amasis MT Pro Black" panose="02040A04050005020304" pitchFamily="18" charset="0"/>
              </a:rPr>
              <a:t>FP2030 Strategy, Priorities, &amp; Actions </a:t>
            </a:r>
          </a:p>
          <a:p>
            <a:endParaRPr lang="en-MY" sz="2800" b="1" dirty="0">
              <a:latin typeface="Amasis MT Pro Black" panose="02040A04050005020304" pitchFamily="18" charset="0"/>
            </a:endParaRPr>
          </a:p>
          <a:p>
            <a:r>
              <a:rPr lang="en-MY" b="1" dirty="0">
                <a:latin typeface="Amasis MT Pro Black" panose="02040A04050005020304" pitchFamily="18" charset="0"/>
              </a:rPr>
              <a:t>Satellite Session 3: Global Basket </a:t>
            </a:r>
          </a:p>
          <a:p>
            <a:r>
              <a:rPr lang="en-US" b="1" dirty="0">
                <a:latin typeface="Amasis MT Pro Black" panose="02040A04050005020304" pitchFamily="18" charset="0"/>
              </a:rPr>
              <a:t>National Family Planning Conference 2024</a:t>
            </a:r>
          </a:p>
          <a:p>
            <a:r>
              <a:rPr lang="en-US" b="1" dirty="0">
                <a:latin typeface="Amasis MT Pro Black" panose="02040A04050005020304" pitchFamily="18" charset="0"/>
              </a:rPr>
              <a:t>Manila, Philippines  </a:t>
            </a:r>
          </a:p>
          <a:p>
            <a:endParaRPr lang="en-US" b="1" dirty="0">
              <a:latin typeface="Amasis MT Pro Black" panose="02040A04050005020304" pitchFamily="18" charset="0"/>
            </a:endParaRPr>
          </a:p>
          <a:p>
            <a:r>
              <a:rPr lang="en-US" sz="1400" b="1" dirty="0">
                <a:latin typeface="Amasis MT Pro Black" panose="02040A04050005020304" pitchFamily="18" charset="0"/>
              </a:rPr>
              <a:t>Dr Jameel Zamir, Regional Lead – Country Engagement, FP2030 Asia – Pacific Regional Hub </a:t>
            </a:r>
          </a:p>
        </p:txBody>
      </p:sp>
    </p:spTree>
    <p:extLst>
      <p:ext uri="{BB962C8B-B14F-4D97-AF65-F5344CB8AC3E}">
        <p14:creationId xmlns:p14="http://schemas.microsoft.com/office/powerpoint/2010/main" val="771259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027DF-057D-FD76-BA1F-817E2383E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1D9DA-3C99-EFD0-B05E-77A3E3036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CE83-C7C7-A742-BFFB-EAC0465395CB}" type="datetime1">
              <a:rPr lang="en-US" smtClean="0"/>
              <a:t>11/20/2024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1F5F8D-4595-D8F4-8483-2CFA4761B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 descr="A poster of a group of people holding a computer&#10;&#10;Description automatically generated">
            <a:extLst>
              <a:ext uri="{FF2B5EF4-FFF2-40B4-BE49-F238E27FC236}">
                <a16:creationId xmlns:a16="http://schemas.microsoft.com/office/drawing/2014/main" id="{62239ADC-AEA9-B1AC-EBD4-AD21C7B0F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22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CE8FCB-32CD-635C-1845-574457FA3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477" y="1438656"/>
            <a:ext cx="11298620" cy="520388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fr-CH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AD8AC78-63C2-341F-71CD-7C2C633AC0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613025"/>
              </p:ext>
            </p:extLst>
          </p:nvPr>
        </p:nvGraphicFramePr>
        <p:xfrm>
          <a:off x="894220" y="1706881"/>
          <a:ext cx="10814303" cy="41818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67082">
                  <a:extLst>
                    <a:ext uri="{9D8B030D-6E8A-4147-A177-3AD203B41FA5}">
                      <a16:colId xmlns:a16="http://schemas.microsoft.com/office/drawing/2014/main" val="115026348"/>
                    </a:ext>
                  </a:extLst>
                </a:gridCol>
                <a:gridCol w="3067082">
                  <a:extLst>
                    <a:ext uri="{9D8B030D-6E8A-4147-A177-3AD203B41FA5}">
                      <a16:colId xmlns:a16="http://schemas.microsoft.com/office/drawing/2014/main" val="2433549984"/>
                    </a:ext>
                  </a:extLst>
                </a:gridCol>
                <a:gridCol w="4680139">
                  <a:extLst>
                    <a:ext uri="{9D8B030D-6E8A-4147-A177-3AD203B41FA5}">
                      <a16:colId xmlns:a16="http://schemas.microsoft.com/office/drawing/2014/main" val="2922043956"/>
                    </a:ext>
                  </a:extLst>
                </a:gridCol>
              </a:tblGrid>
              <a:tr h="130713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Hub covers 50 countries in Asia and the Pacific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2400" b="0" i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400" b="1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Function</a:t>
                      </a:r>
                      <a:r>
                        <a:rPr lang="en-MY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The Hub works in partnership with countries in South Asia, East Asia, Southeast Asia, Central Asia and Pacific Countries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Commitment Making Countries (8) </a:t>
                      </a:r>
                      <a:endParaRPr lang="en-MY" sz="2400" b="0" i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India, Bangladesh, Pakistan, Nepal, Indonesia, Philippines, Lao PDR and Kyrgyz Republic  </a:t>
                      </a:r>
                      <a:endParaRPr lang="en-MY" sz="2400" b="0" i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944503"/>
                  </a:ext>
                </a:extLst>
              </a:tr>
              <a:tr h="287471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2800" b="0" i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Currently Drafting / Finalizing / Discussing a commitment (9)</a:t>
                      </a:r>
                      <a:endParaRPr lang="en-MY" sz="2400" b="0" i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Thailand, Cambodia, Timor-Leste Vietnam, Malaysia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Uzbekistan and Kazakhstan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Fiji and Solomon Islands</a:t>
                      </a:r>
                      <a:endParaRPr lang="en-MY" sz="2400" b="0" i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9102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F6BD4BE-AC4A-D754-FF8D-B873D3E9C76C}"/>
              </a:ext>
            </a:extLst>
          </p:cNvPr>
          <p:cNvSpPr txBox="1"/>
          <p:nvPr/>
        </p:nvSpPr>
        <p:spPr>
          <a:xfrm>
            <a:off x="646176" y="580189"/>
            <a:ext cx="1089964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MY" sz="3600" dirty="0">
                <a:latin typeface="Amasis MT Pro Black" panose="02040A04050005020304" pitchFamily="18" charset="0"/>
              </a:rPr>
              <a:t>Country Commitment Overview  </a:t>
            </a:r>
          </a:p>
        </p:txBody>
      </p:sp>
    </p:spTree>
    <p:extLst>
      <p:ext uri="{BB962C8B-B14F-4D97-AF65-F5344CB8AC3E}">
        <p14:creationId xmlns:p14="http://schemas.microsoft.com/office/powerpoint/2010/main" val="1407259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"/>
          <p:cNvSpPr txBox="1">
            <a:spLocks noGrp="1"/>
          </p:cNvSpPr>
          <p:nvPr>
            <p:ph type="title"/>
          </p:nvPr>
        </p:nvSpPr>
        <p:spPr>
          <a:xfrm>
            <a:off x="527304" y="577897"/>
            <a:ext cx="11137392" cy="98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/>
            </a:pPr>
            <a:r>
              <a:rPr lang="en-US" sz="3600" dirty="0">
                <a:latin typeface="Amasis MT Pro Black" panose="02040A04050005020304" pitchFamily="18" charset="0"/>
                <a:ea typeface="+mn-ea"/>
                <a:cs typeface="+mn-cs"/>
                <a:sym typeface="Georgia"/>
              </a:rPr>
              <a:t>Country Engagement Approach</a:t>
            </a:r>
            <a:endParaRPr sz="3600" dirty="0">
              <a:latin typeface="Amasis MT Pro Black" panose="02040A04050005020304" pitchFamily="18" charset="0"/>
              <a:ea typeface="+mn-ea"/>
              <a:cs typeface="+mn-cs"/>
            </a:endParaRPr>
          </a:p>
        </p:txBody>
      </p:sp>
      <p:sp>
        <p:nvSpPr>
          <p:cNvPr id="291" name="Google Shape;291;p2"/>
          <p:cNvSpPr txBox="1">
            <a:spLocks noGrp="1"/>
          </p:cNvSpPr>
          <p:nvPr>
            <p:ph type="dt" idx="10"/>
          </p:nvPr>
        </p:nvSpPr>
        <p:spPr>
          <a:xfrm>
            <a:off x="228599" y="6466762"/>
            <a:ext cx="2696657" cy="186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071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242071"/>
                </a:solidFill>
                <a:latin typeface="Arial"/>
                <a:ea typeface="Arial"/>
                <a:cs typeface="Arial"/>
                <a:sym typeface="Arial"/>
              </a:rPr>
              <a:t>7/3/2024</a:t>
            </a:r>
            <a:endParaRPr sz="800" b="1" i="0" u="none" strike="noStrike" cap="none">
              <a:solidFill>
                <a:srgbClr val="2420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"/>
          <p:cNvSpPr txBox="1">
            <a:spLocks noGrp="1"/>
          </p:cNvSpPr>
          <p:nvPr>
            <p:ph type="sldNum" idx="12"/>
          </p:nvPr>
        </p:nvSpPr>
        <p:spPr>
          <a:xfrm>
            <a:off x="10991354" y="6466762"/>
            <a:ext cx="987286" cy="186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071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1" i="0" u="none" strike="noStrike" cap="none">
                <a:solidFill>
                  <a:srgbClr val="24207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800" b="1" i="0" u="none" strike="noStrike" cap="none">
              <a:solidFill>
                <a:srgbClr val="2420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3" name="Google Shape;293;p2"/>
          <p:cNvGrpSpPr/>
          <p:nvPr/>
        </p:nvGrpSpPr>
        <p:grpSpPr>
          <a:xfrm>
            <a:off x="880438" y="1341783"/>
            <a:ext cx="10778462" cy="4796550"/>
            <a:chOff x="5795" y="0"/>
            <a:chExt cx="10778462" cy="4796550"/>
          </a:xfrm>
        </p:grpSpPr>
        <p:sp>
          <p:nvSpPr>
            <p:cNvPr id="294" name="Google Shape;294;p2"/>
            <p:cNvSpPr/>
            <p:nvPr/>
          </p:nvSpPr>
          <p:spPr>
            <a:xfrm>
              <a:off x="5795" y="0"/>
              <a:ext cx="2033672" cy="4796550"/>
            </a:xfrm>
            <a:prstGeom prst="roundRect">
              <a:avLst>
                <a:gd name="adj" fmla="val 10000"/>
              </a:avLst>
            </a:prstGeom>
            <a:solidFill>
              <a:srgbClr val="CAC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 txBox="1"/>
            <p:nvPr/>
          </p:nvSpPr>
          <p:spPr>
            <a:xfrm>
              <a:off x="5795" y="0"/>
              <a:ext cx="2033672" cy="14389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lang="en-US" sz="2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FP2030 Commitment</a:t>
              </a: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09162" y="1438965"/>
              <a:ext cx="1626937" cy="3117757"/>
            </a:xfrm>
            <a:prstGeom prst="roundRect">
              <a:avLst>
                <a:gd name="adj" fmla="val 10000"/>
              </a:avLst>
            </a:prstGeom>
            <a:solidFill>
              <a:srgbClr val="1F31A5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 txBox="1"/>
            <p:nvPr/>
          </p:nvSpPr>
          <p:spPr>
            <a:xfrm>
              <a:off x="256813" y="1486616"/>
              <a:ext cx="1531635" cy="3022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30475" rIns="4062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Foundational to consequent country engagement strategies</a:t>
              </a: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2191992" y="0"/>
              <a:ext cx="2033672" cy="4796550"/>
            </a:xfrm>
            <a:prstGeom prst="roundRect">
              <a:avLst>
                <a:gd name="adj" fmla="val 10000"/>
              </a:avLst>
            </a:prstGeom>
            <a:solidFill>
              <a:srgbClr val="CAC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 txBox="1"/>
            <p:nvPr/>
          </p:nvSpPr>
          <p:spPr>
            <a:xfrm>
              <a:off x="2191992" y="0"/>
              <a:ext cx="2033672" cy="14389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lang="en-US" sz="2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Partner Alignment</a:t>
              </a: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2395360" y="1438965"/>
              <a:ext cx="1626937" cy="3117757"/>
            </a:xfrm>
            <a:prstGeom prst="roundRect">
              <a:avLst>
                <a:gd name="adj" fmla="val 10000"/>
              </a:avLst>
            </a:prstGeom>
            <a:solidFill>
              <a:srgbClr val="1F31A5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 txBox="1"/>
            <p:nvPr/>
          </p:nvSpPr>
          <p:spPr>
            <a:xfrm>
              <a:off x="2443011" y="1486616"/>
              <a:ext cx="1531635" cy="3022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30475" rIns="4062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To socialize the commitment to all partners in charge of implementation, financing and results reporting</a:t>
              </a: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4378190" y="0"/>
              <a:ext cx="2033672" cy="4796550"/>
            </a:xfrm>
            <a:prstGeom prst="roundRect">
              <a:avLst>
                <a:gd name="adj" fmla="val 10000"/>
              </a:avLst>
            </a:prstGeom>
            <a:solidFill>
              <a:srgbClr val="CAC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 txBox="1"/>
            <p:nvPr/>
          </p:nvSpPr>
          <p:spPr>
            <a:xfrm>
              <a:off x="4378190" y="0"/>
              <a:ext cx="2033672" cy="14389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lang="en-US" sz="2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Actionable Plan</a:t>
              </a: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581557" y="1438965"/>
              <a:ext cx="1626937" cy="3117757"/>
            </a:xfrm>
            <a:prstGeom prst="roundRect">
              <a:avLst>
                <a:gd name="adj" fmla="val 10000"/>
              </a:avLst>
            </a:prstGeom>
            <a:solidFill>
              <a:srgbClr val="1F31A5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 txBox="1"/>
            <p:nvPr/>
          </p:nvSpPr>
          <p:spPr>
            <a:xfrm>
              <a:off x="4629208" y="1486616"/>
              <a:ext cx="1531635" cy="3022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30475" rIns="4062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FP2030 leads and ensures all countries that make a commitment have an actionable plan – could be a CIP, FP Action plan including use of the FP Goals model.</a:t>
              </a: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6564387" y="0"/>
              <a:ext cx="2033672" cy="4796550"/>
            </a:xfrm>
            <a:prstGeom prst="roundRect">
              <a:avLst>
                <a:gd name="adj" fmla="val 10000"/>
              </a:avLst>
            </a:prstGeom>
            <a:solidFill>
              <a:srgbClr val="CAC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 txBox="1"/>
            <p:nvPr/>
          </p:nvSpPr>
          <p:spPr>
            <a:xfrm>
              <a:off x="6564387" y="0"/>
              <a:ext cx="2033672" cy="14389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lang="en-US" sz="2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Accountability Framework</a:t>
              </a: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6767755" y="1438965"/>
              <a:ext cx="1626937" cy="3117757"/>
            </a:xfrm>
            <a:prstGeom prst="roundRect">
              <a:avLst>
                <a:gd name="adj" fmla="val 10000"/>
              </a:avLst>
            </a:prstGeom>
            <a:solidFill>
              <a:srgbClr val="1F31A5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 txBox="1"/>
            <p:nvPr/>
          </p:nvSpPr>
          <p:spPr>
            <a:xfrm>
              <a:off x="6815406" y="1486616"/>
              <a:ext cx="1531635" cy="3022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30475" rIns="4062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The framework exists, and is institutionalized at a country level including working with civil society and other partners</a:t>
              </a: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8750585" y="0"/>
              <a:ext cx="2033672" cy="4796550"/>
            </a:xfrm>
            <a:prstGeom prst="roundRect">
              <a:avLst>
                <a:gd name="adj" fmla="val 10000"/>
              </a:avLst>
            </a:prstGeom>
            <a:solidFill>
              <a:srgbClr val="CAC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 txBox="1"/>
            <p:nvPr/>
          </p:nvSpPr>
          <p:spPr>
            <a:xfrm>
              <a:off x="8750585" y="0"/>
              <a:ext cx="2033672" cy="14389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lang="en-US" sz="2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Measuring and Reporting Results</a:t>
              </a: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8953952" y="1438965"/>
              <a:ext cx="1626937" cy="3117757"/>
            </a:xfrm>
            <a:prstGeom prst="roundRect">
              <a:avLst>
                <a:gd name="adj" fmla="val 10000"/>
              </a:avLst>
            </a:prstGeom>
            <a:solidFill>
              <a:srgbClr val="1F31A5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 txBox="1"/>
            <p:nvPr/>
          </p:nvSpPr>
          <p:spPr>
            <a:xfrm>
              <a:off x="9001603" y="1486616"/>
              <a:ext cx="1531635" cy="3022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30475" rIns="4062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Progress and results are captured at a country level including self-reporting.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9500C8-4792-AE95-D7D3-3FA6AA3F0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D81E5698-F388-7D83-85D4-B8C369E24217}"/>
              </a:ext>
            </a:extLst>
          </p:cNvPr>
          <p:cNvSpPr txBox="1">
            <a:spLocks/>
          </p:cNvSpPr>
          <p:nvPr/>
        </p:nvSpPr>
        <p:spPr>
          <a:xfrm>
            <a:off x="3366082" y="481423"/>
            <a:ext cx="8267429" cy="9698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57465B-2A95-A1A4-711C-9002DC416858}"/>
              </a:ext>
            </a:extLst>
          </p:cNvPr>
          <p:cNvSpPr txBox="1"/>
          <p:nvPr/>
        </p:nvSpPr>
        <p:spPr>
          <a:xfrm>
            <a:off x="1595275" y="287155"/>
            <a:ext cx="8745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3600" dirty="0">
                <a:latin typeface="Amasis MT Pro Black" panose="02040A04050005020304" pitchFamily="18" charset="0"/>
              </a:rPr>
              <a:t>Key Regional Activities 2024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D19F5D-F9EA-31CF-56FE-4567F5B3792F}"/>
              </a:ext>
            </a:extLst>
          </p:cNvPr>
          <p:cNvSpPr txBox="1"/>
          <p:nvPr/>
        </p:nvSpPr>
        <p:spPr>
          <a:xfrm>
            <a:off x="378219" y="1102578"/>
            <a:ext cx="724573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FP2030-UNFPA Research Initiative: Regional White Paper on addressing rights-based family planning in the demographic context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200" dirty="0"/>
              <a:t>FP2030 Asia-Pacific Focal Points Workshop, Manila, Philippines</a:t>
            </a:r>
            <a:endParaRPr lang="en-US" sz="2200" dirty="0"/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South-to-South Learning Workshop, 2</a:t>
            </a:r>
            <a:r>
              <a:rPr lang="en-US" sz="2200" baseline="30000" dirty="0"/>
              <a:t>nd</a:t>
            </a:r>
            <a:r>
              <a:rPr lang="en-US" sz="2200" dirty="0"/>
              <a:t> to 4</a:t>
            </a:r>
            <a:r>
              <a:rPr lang="en-US" sz="2200" baseline="30000" dirty="0"/>
              <a:t>th</a:t>
            </a:r>
            <a:r>
              <a:rPr lang="en-US" sz="2200" dirty="0"/>
              <a:t> December Kathmandu (Adolescent Pregnancy)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National Workshop on High Impact Practices (HIPs) in Family Planning 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DMPA-SC / SI Community of Practice (COP) in collaboration with Injectables Access Collaborative </a:t>
            </a:r>
          </a:p>
        </p:txBody>
      </p:sp>
      <p:pic>
        <p:nvPicPr>
          <p:cNvPr id="6" name="Picture 5" descr="Image">
            <a:extLst>
              <a:ext uri="{FF2B5EF4-FFF2-40B4-BE49-F238E27FC236}">
                <a16:creationId xmlns:a16="http://schemas.microsoft.com/office/drawing/2014/main" id="{8224E4E1-BAC0-CF4A-3CBD-3785012ACB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949" y="1219200"/>
            <a:ext cx="4354691" cy="49309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0498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D760C-3AD8-8774-0F47-DE01A3FD5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6318504" cy="132556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MY" sz="3600" dirty="0">
                <a:latin typeface="Amasis MT Pro Black" panose="02040A04050005020304" pitchFamily="18" charset="0"/>
                <a:ea typeface="+mn-ea"/>
                <a:cs typeface="+mn-cs"/>
              </a:rPr>
              <a:t>Lao PDR </a:t>
            </a:r>
            <a:br>
              <a:rPr lang="en-MY" sz="3600" dirty="0">
                <a:latin typeface="Amasis MT Pro Black" panose="02040A04050005020304" pitchFamily="18" charset="0"/>
                <a:ea typeface="+mn-ea"/>
                <a:cs typeface="+mn-cs"/>
              </a:rPr>
            </a:br>
            <a:r>
              <a:rPr lang="en-MY" sz="3600" dirty="0">
                <a:latin typeface="Amasis MT Pro Black" panose="02040A04050005020304" pitchFamily="18" charset="0"/>
                <a:ea typeface="+mn-ea"/>
                <a:cs typeface="+mn-cs"/>
              </a:rPr>
              <a:t>FP2030 Commitment Launch </a:t>
            </a:r>
          </a:p>
        </p:txBody>
      </p:sp>
      <p:pic>
        <p:nvPicPr>
          <p:cNvPr id="5" name="Picture 4" descr="A group of people holding papers&#10;&#10;Description automatically generated">
            <a:extLst>
              <a:ext uri="{FF2B5EF4-FFF2-40B4-BE49-F238E27FC236}">
                <a16:creationId xmlns:a16="http://schemas.microsoft.com/office/drawing/2014/main" id="{52B11C2B-DB5D-507B-DEE4-D4569EB6ED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" b="1063"/>
          <a:stretch/>
        </p:blipFill>
        <p:spPr>
          <a:xfrm>
            <a:off x="838200" y="1910779"/>
            <a:ext cx="6441375" cy="2702065"/>
          </a:xfrm>
          <a:prstGeom prst="rect">
            <a:avLst/>
          </a:prstGeom>
          <a:noFill/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779AA3F-FA00-902D-C0CC-DFA959CE9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354" y="6466762"/>
            <a:ext cx="987286" cy="186431"/>
          </a:xfrm>
        </p:spPr>
        <p:txBody>
          <a:bodyPr/>
          <a:lstStyle/>
          <a:p>
            <a:pPr>
              <a:spcAft>
                <a:spcPts val="600"/>
              </a:spcAft>
            </a:pPr>
            <a:fld id="{9F8AD7B5-F0DD-43EB-B32D-CBF6EBB5D0FF}" type="slidenum">
              <a:rPr lang="en-MY" smtClean="0"/>
              <a:pPr>
                <a:spcAft>
                  <a:spcPts val="600"/>
                </a:spcAft>
              </a:pPr>
              <a:t>14</a:t>
            </a:fld>
            <a:endParaRPr lang="en-MY"/>
          </a:p>
        </p:txBody>
      </p:sp>
      <p:pic>
        <p:nvPicPr>
          <p:cNvPr id="9" name="Picture 2" descr="banner">
            <a:extLst>
              <a:ext uri="{FF2B5EF4-FFF2-40B4-BE49-F238E27FC236}">
                <a16:creationId xmlns:a16="http://schemas.microsoft.com/office/drawing/2014/main" id="{DA2B8B61-89DA-E51D-A0A1-A86AF545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0546" y="585216"/>
            <a:ext cx="4351338" cy="5591747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105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F50DB-863E-F463-D937-398AFF6CE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71AB55-B683-413C-52E6-DCB332F15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CE83-C7C7-A742-BFFB-EAC0465395CB}" type="datetime1">
              <a:rPr lang="en-US" smtClean="0"/>
              <a:t>11/20/2024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0C7F5D-B8A7-5E77-FAEA-B6897F1C4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A group of people hugging each other&#10;&#10;Description automatically generated">
            <a:extLst>
              <a:ext uri="{FF2B5EF4-FFF2-40B4-BE49-F238E27FC236}">
                <a16:creationId xmlns:a16="http://schemas.microsoft.com/office/drawing/2014/main" id="{834F083B-3CC0-AE5F-4225-1C0192600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F4ECAC-A01C-7058-4B20-0D75C7EDB9AB}"/>
              </a:ext>
            </a:extLst>
          </p:cNvPr>
          <p:cNvSpPr/>
          <p:nvPr/>
        </p:nvSpPr>
        <p:spPr>
          <a:xfrm>
            <a:off x="4810539" y="5098774"/>
            <a:ext cx="4552122" cy="1367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5EBDEF-A76C-09C7-9356-83CCACCB0B12}"/>
              </a:ext>
            </a:extLst>
          </p:cNvPr>
          <p:cNvSpPr txBox="1"/>
          <p:nvPr/>
        </p:nvSpPr>
        <p:spPr>
          <a:xfrm>
            <a:off x="5009322" y="5315022"/>
            <a:ext cx="4273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Georgia" panose="02040502050405020303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98878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9500C8-4792-AE95-D7D3-3FA6AA3F0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2</a:t>
            </a:fld>
            <a:endParaRPr lang="en-US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D81E5698-F388-7D83-85D4-B8C369E24217}"/>
              </a:ext>
            </a:extLst>
          </p:cNvPr>
          <p:cNvSpPr txBox="1">
            <a:spLocks/>
          </p:cNvSpPr>
          <p:nvPr/>
        </p:nvSpPr>
        <p:spPr>
          <a:xfrm>
            <a:off x="3366082" y="481423"/>
            <a:ext cx="8267429" cy="9698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57465B-2A95-A1A4-711C-9002DC416858}"/>
              </a:ext>
            </a:extLst>
          </p:cNvPr>
          <p:cNvSpPr txBox="1"/>
          <p:nvPr/>
        </p:nvSpPr>
        <p:spPr>
          <a:xfrm>
            <a:off x="1021785" y="320028"/>
            <a:ext cx="9333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3600" dirty="0">
                <a:latin typeface="Amasis MT Pro Black" panose="02040A04050005020304" pitchFamily="18" charset="0"/>
              </a:rPr>
              <a:t>The Changing Landscape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D19F5D-F9EA-31CF-56FE-4567F5B3792F}"/>
              </a:ext>
            </a:extLst>
          </p:cNvPr>
          <p:cNvSpPr txBox="1"/>
          <p:nvPr/>
        </p:nvSpPr>
        <p:spPr>
          <a:xfrm>
            <a:off x="524466" y="1106902"/>
            <a:ext cx="1098478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Demographic patterns are shifting globally, with birth rates falling in most countries.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Declining fertility rates raise concerns about shrinking and aging populations, seen as threats to national welfare, healthcare, and the economy.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These changes have sparked debates on reproductive rights, impacting women's freedom and autonomy as they face pressure to reproduce for perceived national interests.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It is crucial to ensure universal access to person-centered, rights-based family planning and to create policies and programmes that empower individuals to achieve their desired fertility goals.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8602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9500C8-4792-AE95-D7D3-3FA6AA3F0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3</a:t>
            </a:fld>
            <a:endParaRPr lang="en-US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D81E5698-F388-7D83-85D4-B8C369E24217}"/>
              </a:ext>
            </a:extLst>
          </p:cNvPr>
          <p:cNvSpPr txBox="1">
            <a:spLocks/>
          </p:cNvSpPr>
          <p:nvPr/>
        </p:nvSpPr>
        <p:spPr>
          <a:xfrm>
            <a:off x="3366082" y="481423"/>
            <a:ext cx="8267429" cy="9698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57465B-2A95-A1A4-711C-9002DC416858}"/>
              </a:ext>
            </a:extLst>
          </p:cNvPr>
          <p:cNvSpPr txBox="1"/>
          <p:nvPr/>
        </p:nvSpPr>
        <p:spPr>
          <a:xfrm>
            <a:off x="1293925" y="265093"/>
            <a:ext cx="9333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3600" b="1" dirty="0"/>
              <a:t>TFR in Asia &amp; Pacific Region: 2000-24   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72AAB23-B587-53D6-94AA-E3D7A0E1E993}"/>
              </a:ext>
            </a:extLst>
          </p:cNvPr>
          <p:cNvGrpSpPr/>
          <p:nvPr/>
        </p:nvGrpSpPr>
        <p:grpSpPr>
          <a:xfrm>
            <a:off x="1115122" y="1092200"/>
            <a:ext cx="9511990" cy="5074424"/>
            <a:chOff x="0" y="0"/>
            <a:chExt cx="4572000" cy="2743200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ACD46DD4-AEE6-44AC-9A35-BA06EF66AF37}"/>
                </a:ext>
              </a:extLst>
            </p:cNvPr>
            <p:cNvGraphicFramePr/>
            <p:nvPr/>
          </p:nvGraphicFramePr>
          <p:xfrm>
            <a:off x="0" y="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959C41E-B819-F1D0-7E31-F76DD14B59DF}"/>
                </a:ext>
              </a:extLst>
            </p:cNvPr>
            <p:cNvCxnSpPr/>
            <p:nvPr/>
          </p:nvCxnSpPr>
          <p:spPr>
            <a:xfrm>
              <a:off x="288389" y="1235386"/>
              <a:ext cx="4206240" cy="0"/>
            </a:xfrm>
            <a:prstGeom prst="line">
              <a:avLst/>
            </a:prstGeom>
            <a:ln w="57150">
              <a:solidFill>
                <a:srgbClr val="00B0F0"/>
              </a:solidFill>
              <a:prstDash val="sys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6155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0B033-62DC-CA89-47B6-5E4B3BFEA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01"/>
            <a:ext cx="10515600" cy="560831"/>
          </a:xfrm>
        </p:spPr>
        <p:txBody>
          <a:bodyPr>
            <a:normAutofit fontScale="90000"/>
          </a:bodyPr>
          <a:lstStyle/>
          <a:p>
            <a:pPr algn="ctr"/>
            <a:br>
              <a:rPr lang="en-MY" sz="2800" b="1" dirty="0"/>
            </a:br>
            <a:r>
              <a:rPr lang="en-MY" sz="2800" b="1" dirty="0">
                <a:solidFill>
                  <a:srgbClr val="002060"/>
                </a:solidFill>
                <a:latin typeface="+mj-lt"/>
              </a:rPr>
              <a:t>TFR, </a:t>
            </a:r>
            <a:r>
              <a:rPr lang="en-MY" sz="2800" b="1" dirty="0" err="1">
                <a:solidFill>
                  <a:srgbClr val="002060"/>
                </a:solidFill>
                <a:latin typeface="+mj-lt"/>
              </a:rPr>
              <a:t>mCPR</a:t>
            </a:r>
            <a:r>
              <a:rPr lang="en-MY" sz="2800" b="1" dirty="0">
                <a:solidFill>
                  <a:srgbClr val="002060"/>
                </a:solidFill>
                <a:latin typeface="+mj-lt"/>
              </a:rPr>
              <a:t>, and Unmet Need for Contraception </a:t>
            </a:r>
            <a:br>
              <a:rPr lang="en-MY" sz="2800" b="1" dirty="0">
                <a:solidFill>
                  <a:srgbClr val="002060"/>
                </a:solidFill>
              </a:rPr>
            </a:br>
            <a:r>
              <a:rPr lang="en-MY" sz="2800" b="1" dirty="0">
                <a:solidFill>
                  <a:srgbClr val="002060"/>
                </a:solidFill>
                <a:latin typeface="+mj-lt"/>
              </a:rPr>
              <a:t>Asia &amp; Pacific Region, 2023-24</a:t>
            </a:r>
            <a:br>
              <a:rPr lang="en-MY" sz="2800" b="1" dirty="0">
                <a:solidFill>
                  <a:srgbClr val="002060"/>
                </a:solidFill>
              </a:rPr>
            </a:br>
            <a:endParaRPr lang="en-MY" sz="2800" b="1" dirty="0">
              <a:solidFill>
                <a:srgbClr val="002060"/>
              </a:solidFill>
            </a:endParaRPr>
          </a:p>
        </p:txBody>
      </p:sp>
      <p:pic>
        <p:nvPicPr>
          <p:cNvPr id="12" name="Content Placeholder 11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6DABD13A-DEA6-61A0-C3DB-0BC650D20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6" y="1353314"/>
            <a:ext cx="11434068" cy="5084062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E04EE8-B00F-A072-2E78-7B6857360840}"/>
              </a:ext>
            </a:extLst>
          </p:cNvPr>
          <p:cNvSpPr txBox="1"/>
          <p:nvPr/>
        </p:nvSpPr>
        <p:spPr>
          <a:xfrm>
            <a:off x="5170714" y="6484302"/>
            <a:ext cx="2071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Track 20 / UNPD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7B53DA-670E-6F93-052C-525A55A061A3}"/>
              </a:ext>
            </a:extLst>
          </p:cNvPr>
          <p:cNvSpPr/>
          <p:nvPr/>
        </p:nvSpPr>
        <p:spPr>
          <a:xfrm>
            <a:off x="5170714" y="5992586"/>
            <a:ext cx="204107" cy="117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67430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296FF2-2DDB-0CF6-9A5E-CA5441455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CE83-C7C7-A742-BFFB-EAC0465395CB}" type="datetime1">
              <a:rPr lang="en-US" smtClean="0"/>
              <a:t>11/20/2024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B65134-671C-942D-243E-55104758A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5</a:t>
            </a:fld>
            <a:endParaRPr lang="en-US"/>
          </a:p>
        </p:txBody>
      </p:sp>
      <p:pic>
        <p:nvPicPr>
          <p:cNvPr id="37" name="Picture 36" descr="A person and person holding a circle&#10;&#10;Description automatically generated">
            <a:extLst>
              <a:ext uri="{FF2B5EF4-FFF2-40B4-BE49-F238E27FC236}">
                <a16:creationId xmlns:a16="http://schemas.microsoft.com/office/drawing/2014/main" id="{ACC03AB3-9771-87E6-0F8F-0FE1B6714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87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77C7D-9924-AB20-B719-A31532F86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2CD2A1-27D9-D2F0-65B6-C81E0B584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CE83-C7C7-A742-BFFB-EAC0465395CB}" type="datetime1">
              <a:rPr lang="en-US" smtClean="0"/>
              <a:t>11/20/2024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50A3B6-5690-8A7B-BC52-91EB90368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54BF1792-632F-9832-BCE7-5974E0ADC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04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BEC0C-7355-C1B7-4F82-CC588FE76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94B5A-B9FD-6368-2812-E9C4A0764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CE83-C7C7-A742-BFFB-EAC0465395CB}" type="datetime1">
              <a:rPr lang="en-US" smtClean="0"/>
              <a:t>11/20/2024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D83634-CA1B-E235-D86A-FD46B40D3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A diagram of a strategy&#10;&#10;Description automatically generated">
            <a:extLst>
              <a:ext uri="{FF2B5EF4-FFF2-40B4-BE49-F238E27FC236}">
                <a16:creationId xmlns:a16="http://schemas.microsoft.com/office/drawing/2014/main" id="{7D746F00-AC46-D3F0-13AD-2A3CB6835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07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9AD3C-C51D-D10A-4A23-F99139455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1CAA6D-005E-8C0B-359E-51E6E5E02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CE83-C7C7-A742-BFFB-EAC0465395CB}" type="datetime1">
              <a:rPr lang="en-US" smtClean="0"/>
              <a:t>11/20/2024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C29221-6FF4-B183-4725-8E247F3E8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35900BB5-C4E6-E7FA-245E-D3342AE88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6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1D981-BB76-4AE6-0CB5-A579248D5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FA49F-3518-DBEE-E6BD-0EB7D7C52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CE83-C7C7-A742-BFFB-EAC0465395CB}" type="datetime1">
              <a:rPr lang="en-US" smtClean="0"/>
              <a:t>11/20/2024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9EB74D-7309-FD39-3A59-686527DD2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F09DD6EB-7354-E26D-1FF9-DD07A24ED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05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242071"/>
      </a:dk1>
      <a:lt1>
        <a:srgbClr val="F2F0FF"/>
      </a:lt1>
      <a:dk2>
        <a:srgbClr val="2232A5"/>
      </a:dk2>
      <a:lt2>
        <a:srgbClr val="FFFFFF"/>
      </a:lt2>
      <a:accent1>
        <a:srgbClr val="1BCE9B"/>
      </a:accent1>
      <a:accent2>
        <a:srgbClr val="FFB636"/>
      </a:accent2>
      <a:accent3>
        <a:srgbClr val="FF7140"/>
      </a:accent3>
      <a:accent4>
        <a:srgbClr val="20B1FE"/>
      </a:accent4>
      <a:accent5>
        <a:srgbClr val="FF4340"/>
      </a:accent5>
      <a:accent6>
        <a:srgbClr val="70AD47"/>
      </a:accent6>
      <a:hlink>
        <a:srgbClr val="FF7140"/>
      </a:hlink>
      <a:folHlink>
        <a:srgbClr val="ED004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P2030_Powerpoint_Master" id="{F49D1B84-05F4-364C-BA4A-D57BC5536C8E}" vid="{B6AE0839-18DD-FA47-B50C-0C2B3B52D3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425518a-18c7-48a3-8dc3-a265d35adb2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A7FBBBE370CD439FB247FC755FD779" ma:contentTypeVersion="15" ma:contentTypeDescription="Create a new document." ma:contentTypeScope="" ma:versionID="3774445676951331ae77f9902b24197b">
  <xsd:schema xmlns:xsd="http://www.w3.org/2001/XMLSchema" xmlns:xs="http://www.w3.org/2001/XMLSchema" xmlns:p="http://schemas.microsoft.com/office/2006/metadata/properties" xmlns:ns2="be128093-20f1-4388-a842-ef22d6a34c69" xmlns:ns3="f425518a-18c7-48a3-8dc3-a265d35adb22" targetNamespace="http://schemas.microsoft.com/office/2006/metadata/properties" ma:root="true" ma:fieldsID="04186ba34e56abd3399c16d38edbb0bb" ns2:_="" ns3:_="">
    <xsd:import namespace="be128093-20f1-4388-a842-ef22d6a34c69"/>
    <xsd:import namespace="f425518a-18c7-48a3-8dc3-a265d35adb2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lcf76f155ced4ddcb4097134ff3c332f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SearchPropertie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128093-20f1-4388-a842-ef22d6a34c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25518a-18c7-48a3-8dc3-a265d35adb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960af4-01f6-4f5c-9dc6-429073b470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A98323-5F9C-4E42-A657-3EA9CDA3664B}">
  <ds:schemaRefs>
    <ds:schemaRef ds:uri="be128093-20f1-4388-a842-ef22d6a34c69"/>
    <ds:schemaRef ds:uri="f425518a-18c7-48a3-8dc3-a265d35adb2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926164E-10F3-4558-990A-04FDEBF1E6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93C200-85F3-4EA1-9DC0-320DC0A209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128093-20f1-4388-a842-ef22d6a34c69"/>
    <ds:schemaRef ds:uri="f425518a-18c7-48a3-8dc3-a265d35adb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3080</TotalTime>
  <Words>560</Words>
  <Application>Microsoft Office PowerPoint</Application>
  <PresentationFormat>Widescreen</PresentationFormat>
  <Paragraphs>82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Amasis MT Pro Black</vt:lpstr>
      <vt:lpstr>Arial</vt:lpstr>
      <vt:lpstr>Calibri</vt:lpstr>
      <vt:lpstr>Georgia</vt:lpstr>
      <vt:lpstr>Gotham Book</vt:lpstr>
      <vt:lpstr>Wingdings</vt:lpstr>
      <vt:lpstr>Office Theme</vt:lpstr>
      <vt:lpstr>FP2030: A Global Family Planning Partnership</vt:lpstr>
      <vt:lpstr>PowerPoint Presentation</vt:lpstr>
      <vt:lpstr>PowerPoint Presentation</vt:lpstr>
      <vt:lpstr> TFR, mCPR, and Unmet Need for Contraception  Asia &amp; Pacific Region, 2023-24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Country Engagement Approach</vt:lpstr>
      <vt:lpstr>PowerPoint Presentation</vt:lpstr>
      <vt:lpstr>Lao PDR  FP2030 Commitment Launch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 Chadband</dc:creator>
  <cp:lastModifiedBy>Jameel Zamir</cp:lastModifiedBy>
  <cp:revision>5</cp:revision>
  <cp:lastPrinted>2021-01-18T17:37:44Z</cp:lastPrinted>
  <dcterms:created xsi:type="dcterms:W3CDTF">2024-02-16T21:51:56Z</dcterms:created>
  <dcterms:modified xsi:type="dcterms:W3CDTF">2024-11-20T12:18:41Z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33600.0000000000</vt:lpwstr>
  </property>
  <property fmtid="{D5CDD505-2E9C-101B-9397-08002B2CF9AE}" pid="3" name="ContentTypeId">
    <vt:lpwstr>0x01010098A7FBBBE370CD439FB247FC755FD779</vt:lpwstr>
  </property>
  <property fmtid="{D5CDD505-2E9C-101B-9397-08002B2CF9AE}" pid="4" name="MediaServiceImageTags">
    <vt:lpwstr/>
  </property>
</Properties>
</file>