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365" r:id="rId3"/>
    <p:sldId id="295" r:id="rId4"/>
    <p:sldId id="347" r:id="rId5"/>
    <p:sldId id="371" r:id="rId6"/>
    <p:sldId id="383" r:id="rId7"/>
    <p:sldId id="384" r:id="rId8"/>
    <p:sldId id="375" r:id="rId9"/>
    <p:sldId id="376" r:id="rId10"/>
    <p:sldId id="377" r:id="rId11"/>
    <p:sldId id="368" r:id="rId12"/>
    <p:sldId id="366" r:id="rId13"/>
    <p:sldId id="369" r:id="rId14"/>
    <p:sldId id="378" r:id="rId15"/>
    <p:sldId id="379" r:id="rId16"/>
    <p:sldId id="385" r:id="rId17"/>
    <p:sldId id="386" r:id="rId18"/>
    <p:sldId id="372" r:id="rId19"/>
    <p:sldId id="351" r:id="rId20"/>
    <p:sldId id="357" r:id="rId21"/>
    <p:sldId id="362" r:id="rId22"/>
    <p:sldId id="367" r:id="rId23"/>
  </p:sldIdLst>
  <p:sldSz cx="11882438" cy="7019925"/>
  <p:notesSz cx="6858000" cy="9144000"/>
  <p:embeddedFontLst>
    <p:embeddedFont>
      <p:font typeface="Fira Sans Condensed Medium" panose="020B0603050000020004" pitchFamily="34" charset="0"/>
      <p:regular r:id="rId25"/>
      <p:italic r:id="rId26"/>
    </p:embeddedFont>
    <p:embeddedFont>
      <p:font typeface="Fira Sans Light" panose="020B0403050000020004" pitchFamily="34" charset="0"/>
      <p:regular r:id="rId27"/>
      <p:bold r:id="rId28"/>
      <p:italic r:id="rId29"/>
      <p:boldItalic r:id="rId30"/>
    </p:embeddedFont>
    <p:embeddedFont>
      <p:font typeface="Fira Sans SemiBold" panose="020B0603050000020004" pitchFamily="34" charset="0"/>
      <p:regular r:id="rId31"/>
      <p:bold r:id="rId32"/>
      <p:italic r:id="rId33"/>
      <p:boldItalic r:id="rId34"/>
    </p:embeddedFont>
    <p:embeddedFont>
      <p:font typeface="Gill Sans MT" panose="020B0502020104020203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6600"/>
    <a:srgbClr val="FF9966"/>
    <a:srgbClr val="FFCC99"/>
    <a:srgbClr val="E2D4B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EA74A5-316B-4781-A940-E24D4CA2A1C7}" v="21" dt="2024-06-16T15:37:34.160"/>
  </p1510:revLst>
</p1510:revInfo>
</file>

<file path=ppt/tableStyles.xml><?xml version="1.0" encoding="utf-8"?>
<a:tblStyleLst xmlns:a="http://schemas.openxmlformats.org/drawingml/2006/main" def="{9800860D-6354-4378-A09D-8DFCC888E2C9}">
  <a:tblStyle styleId="{9800860D-6354-4378-A09D-8DFCC888E2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3F8801-1707-46FC-A2A7-8ED0A2465B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63" d="100"/>
          <a:sy n="63" d="100"/>
        </p:scale>
        <p:origin x="330" y="66"/>
      </p:cViewPr>
      <p:guideLst>
        <p:guide orient="horz" pos="2211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746AC-D0E8-4B68-B409-B9C1424FAA35}" type="doc">
      <dgm:prSet loTypeId="urn:microsoft.com/office/officeart/2005/8/layout/bProcess4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PH"/>
        </a:p>
      </dgm:t>
    </dgm:pt>
    <dgm:pt modelId="{D135F2B6-AA15-428F-A8BC-DE725EE1BA58}">
      <dgm:prSet phldrT="[Text]"/>
      <dgm:spPr/>
      <dgm:t>
        <a:bodyPr/>
        <a:lstStyle/>
        <a:p>
          <a:r>
            <a:rPr lang="en-PH" dirty="0"/>
            <a:t>Set Clear Objectives and Scope </a:t>
          </a:r>
        </a:p>
      </dgm:t>
    </dgm:pt>
    <dgm:pt modelId="{32F0F1D9-2BBD-4881-A8E1-B3A8945BC7E2}" type="parTrans" cxnId="{62070597-2B4C-4DA9-8A9C-0503F0882604}">
      <dgm:prSet/>
      <dgm:spPr/>
      <dgm:t>
        <a:bodyPr/>
        <a:lstStyle/>
        <a:p>
          <a:endParaRPr lang="en-PH"/>
        </a:p>
      </dgm:t>
    </dgm:pt>
    <dgm:pt modelId="{FBFFD30F-0C84-459A-A7F8-9C4BE7611343}" type="sibTrans" cxnId="{62070597-2B4C-4DA9-8A9C-0503F0882604}">
      <dgm:prSet/>
      <dgm:spPr/>
      <dgm:t>
        <a:bodyPr/>
        <a:lstStyle/>
        <a:p>
          <a:endParaRPr lang="en-PH"/>
        </a:p>
      </dgm:t>
    </dgm:pt>
    <dgm:pt modelId="{BADB5DA8-4548-40EA-BD7E-463F49620E0F}">
      <dgm:prSet phldrT="[Text]"/>
      <dgm:spPr/>
      <dgm:t>
        <a:bodyPr/>
        <a:lstStyle/>
        <a:p>
          <a:r>
            <a:rPr lang="en-PH" dirty="0"/>
            <a:t>Situational Analysis: Assessing Local Needs and Current Capacities </a:t>
          </a:r>
        </a:p>
      </dgm:t>
    </dgm:pt>
    <dgm:pt modelId="{D013EA40-E79C-47AF-BC72-5DEB8A6DCB09}" type="parTrans" cxnId="{4366D07E-6FF3-42BF-9AA3-087A5763DE35}">
      <dgm:prSet/>
      <dgm:spPr/>
      <dgm:t>
        <a:bodyPr/>
        <a:lstStyle/>
        <a:p>
          <a:endParaRPr lang="en-PH"/>
        </a:p>
      </dgm:t>
    </dgm:pt>
    <dgm:pt modelId="{2DD0D722-EE52-4F8D-A291-3C0D3A21FA50}" type="sibTrans" cxnId="{4366D07E-6FF3-42BF-9AA3-087A5763DE35}">
      <dgm:prSet/>
      <dgm:spPr/>
      <dgm:t>
        <a:bodyPr/>
        <a:lstStyle/>
        <a:p>
          <a:endParaRPr lang="en-PH"/>
        </a:p>
      </dgm:t>
    </dgm:pt>
    <dgm:pt modelId="{975468F2-E7D7-48EC-8A0C-0B009776077D}">
      <dgm:prSet phldrT="[Text]"/>
      <dgm:spPr/>
      <dgm:t>
        <a:bodyPr/>
        <a:lstStyle/>
        <a:p>
          <a:r>
            <a:rPr lang="en-PH" dirty="0"/>
            <a:t>Define Goals and Expected Outcomes</a:t>
          </a:r>
        </a:p>
      </dgm:t>
    </dgm:pt>
    <dgm:pt modelId="{18C5A6D2-EF63-489D-B02D-AA380FA2AD2B}" type="parTrans" cxnId="{1191CF5B-9AEF-4C74-83DC-7755D5557B92}">
      <dgm:prSet/>
      <dgm:spPr/>
      <dgm:t>
        <a:bodyPr/>
        <a:lstStyle/>
        <a:p>
          <a:endParaRPr lang="en-PH"/>
        </a:p>
      </dgm:t>
    </dgm:pt>
    <dgm:pt modelId="{97922CB2-1A67-464D-BD18-077F18CAD6A1}" type="sibTrans" cxnId="{1191CF5B-9AEF-4C74-83DC-7755D5557B92}">
      <dgm:prSet/>
      <dgm:spPr/>
      <dgm:t>
        <a:bodyPr/>
        <a:lstStyle/>
        <a:p>
          <a:endParaRPr lang="en-PH"/>
        </a:p>
      </dgm:t>
    </dgm:pt>
    <dgm:pt modelId="{386D46BA-C3F5-4677-B54C-30BD9FE68D09}">
      <dgm:prSet phldrT="[Text]"/>
      <dgm:spPr/>
      <dgm:t>
        <a:bodyPr/>
        <a:lstStyle/>
        <a:p>
          <a:r>
            <a:rPr lang="en-PH" dirty="0"/>
            <a:t>Stakeholder Engagement and Advocacy for LGU Buy-In</a:t>
          </a:r>
        </a:p>
      </dgm:t>
    </dgm:pt>
    <dgm:pt modelId="{B2AF62C7-8914-459B-BC19-21D0146812F4}" type="parTrans" cxnId="{01C344AD-41CE-403C-AEF9-7C6DD1FC8715}">
      <dgm:prSet/>
      <dgm:spPr/>
      <dgm:t>
        <a:bodyPr/>
        <a:lstStyle/>
        <a:p>
          <a:endParaRPr lang="en-PH"/>
        </a:p>
      </dgm:t>
    </dgm:pt>
    <dgm:pt modelId="{2029CF59-AECD-4B60-84E2-E35993F8E99A}" type="sibTrans" cxnId="{01C344AD-41CE-403C-AEF9-7C6DD1FC8715}">
      <dgm:prSet/>
      <dgm:spPr/>
      <dgm:t>
        <a:bodyPr/>
        <a:lstStyle/>
        <a:p>
          <a:endParaRPr lang="en-PH"/>
        </a:p>
      </dgm:t>
    </dgm:pt>
    <dgm:pt modelId="{AAF31436-2054-4242-8C9C-1E4413CACBB9}">
      <dgm:prSet phldrT="[Text]"/>
      <dgm:spPr/>
      <dgm:t>
        <a:bodyPr/>
        <a:lstStyle/>
        <a:p>
          <a:r>
            <a:rPr lang="en-PH" dirty="0"/>
            <a:t>Evidence-Based Planning and Costing Exercises</a:t>
          </a:r>
        </a:p>
      </dgm:t>
    </dgm:pt>
    <dgm:pt modelId="{1613B1B7-76D4-461B-89C1-2C1532B0F9D7}" type="parTrans" cxnId="{BD83C959-D724-4CC5-9666-01130E7450DF}">
      <dgm:prSet/>
      <dgm:spPr/>
      <dgm:t>
        <a:bodyPr/>
        <a:lstStyle/>
        <a:p>
          <a:endParaRPr lang="en-PH"/>
        </a:p>
      </dgm:t>
    </dgm:pt>
    <dgm:pt modelId="{7727F284-87AE-4793-A639-83E46B54E19E}" type="sibTrans" cxnId="{BD83C959-D724-4CC5-9666-01130E7450DF}">
      <dgm:prSet/>
      <dgm:spPr/>
      <dgm:t>
        <a:bodyPr/>
        <a:lstStyle/>
        <a:p>
          <a:endParaRPr lang="en-PH"/>
        </a:p>
      </dgm:t>
    </dgm:pt>
    <dgm:pt modelId="{16A2684C-261D-4397-9460-D1795707E42D}">
      <dgm:prSet phldrT="[Text]"/>
      <dgm:spPr/>
      <dgm:t>
        <a:bodyPr/>
        <a:lstStyle/>
        <a:p>
          <a:r>
            <a:rPr lang="en-PH" dirty="0"/>
            <a:t>Develop and Present the Devolution Transition Plan</a:t>
          </a:r>
        </a:p>
      </dgm:t>
    </dgm:pt>
    <dgm:pt modelId="{8242917C-806E-42E2-AA48-A17C8A960C19}" type="parTrans" cxnId="{66C42550-46FA-436C-839D-9D74D0701B3B}">
      <dgm:prSet/>
      <dgm:spPr/>
      <dgm:t>
        <a:bodyPr/>
        <a:lstStyle/>
        <a:p>
          <a:endParaRPr lang="en-PH"/>
        </a:p>
      </dgm:t>
    </dgm:pt>
    <dgm:pt modelId="{E1248E89-6389-4EC2-9022-371F618B6D20}" type="sibTrans" cxnId="{66C42550-46FA-436C-839D-9D74D0701B3B}">
      <dgm:prSet/>
      <dgm:spPr/>
      <dgm:t>
        <a:bodyPr/>
        <a:lstStyle/>
        <a:p>
          <a:endParaRPr lang="en-PH"/>
        </a:p>
      </dgm:t>
    </dgm:pt>
    <dgm:pt modelId="{F54081E8-B713-4B8E-B040-182BE0D4F58D}">
      <dgm:prSet phldrT="[Text]"/>
      <dgm:spPr/>
      <dgm:t>
        <a:bodyPr/>
        <a:lstStyle/>
        <a:p>
          <a:r>
            <a:rPr lang="en-PH" dirty="0"/>
            <a:t>Finalize the FP Budget and Secure Approval</a:t>
          </a:r>
        </a:p>
      </dgm:t>
    </dgm:pt>
    <dgm:pt modelId="{BBAC59D4-623C-498E-A741-B3A32F069866}" type="parTrans" cxnId="{7A8838EE-BC1D-4D29-BCFD-6FAAF824D6E5}">
      <dgm:prSet/>
      <dgm:spPr/>
      <dgm:t>
        <a:bodyPr/>
        <a:lstStyle/>
        <a:p>
          <a:endParaRPr lang="en-PH"/>
        </a:p>
      </dgm:t>
    </dgm:pt>
    <dgm:pt modelId="{2F9C5A0F-A046-4344-8AEF-50DC30DC951F}" type="sibTrans" cxnId="{7A8838EE-BC1D-4D29-BCFD-6FAAF824D6E5}">
      <dgm:prSet/>
      <dgm:spPr/>
      <dgm:t>
        <a:bodyPr/>
        <a:lstStyle/>
        <a:p>
          <a:endParaRPr lang="en-PH"/>
        </a:p>
      </dgm:t>
    </dgm:pt>
    <dgm:pt modelId="{5A3312D2-CD71-4D0E-B866-F30EE5DF641F}">
      <dgm:prSet phldrT="[Text]"/>
      <dgm:spPr/>
      <dgm:t>
        <a:bodyPr/>
        <a:lstStyle/>
        <a:p>
          <a:r>
            <a:rPr lang="en-PH" dirty="0"/>
            <a:t>Implement, Monitor and Ensure Long-Term Sustainability</a:t>
          </a:r>
        </a:p>
      </dgm:t>
    </dgm:pt>
    <dgm:pt modelId="{2FCDB8F0-9F33-4AA2-AE0B-2F3F68B86702}" type="parTrans" cxnId="{36985372-5B94-4B22-A718-AD2DF127C518}">
      <dgm:prSet/>
      <dgm:spPr/>
      <dgm:t>
        <a:bodyPr/>
        <a:lstStyle/>
        <a:p>
          <a:endParaRPr lang="en-PH"/>
        </a:p>
      </dgm:t>
    </dgm:pt>
    <dgm:pt modelId="{18780285-E242-4273-A8A9-7A6121EF7CDE}" type="sibTrans" cxnId="{36985372-5B94-4B22-A718-AD2DF127C518}">
      <dgm:prSet/>
      <dgm:spPr/>
      <dgm:t>
        <a:bodyPr/>
        <a:lstStyle/>
        <a:p>
          <a:endParaRPr lang="en-PH"/>
        </a:p>
      </dgm:t>
    </dgm:pt>
    <dgm:pt modelId="{A5DD2803-6C30-42B4-8045-B5644C24FC5A}">
      <dgm:prSet phldrT="[Text]"/>
      <dgm:spPr/>
      <dgm:t>
        <a:bodyPr/>
        <a:lstStyle/>
        <a:p>
          <a:r>
            <a:rPr lang="en-PH" dirty="0"/>
            <a:t>Feedback Loop</a:t>
          </a:r>
        </a:p>
      </dgm:t>
    </dgm:pt>
    <dgm:pt modelId="{1CA507BC-E788-4713-BCEB-E81511CE3E81}" type="parTrans" cxnId="{BB6FA5D3-0717-4886-8985-F8D87A414A99}">
      <dgm:prSet/>
      <dgm:spPr/>
      <dgm:t>
        <a:bodyPr/>
        <a:lstStyle/>
        <a:p>
          <a:endParaRPr lang="en-PH"/>
        </a:p>
      </dgm:t>
    </dgm:pt>
    <dgm:pt modelId="{6D2BA6D9-82B0-4203-81EE-4F0765BA24AA}" type="sibTrans" cxnId="{BB6FA5D3-0717-4886-8985-F8D87A414A99}">
      <dgm:prSet/>
      <dgm:spPr/>
      <dgm:t>
        <a:bodyPr/>
        <a:lstStyle/>
        <a:p>
          <a:endParaRPr lang="en-PH"/>
        </a:p>
      </dgm:t>
    </dgm:pt>
    <dgm:pt modelId="{E4084A92-8A91-4B4D-8811-57EA574B7F57}" type="pres">
      <dgm:prSet presAssocID="{1E7746AC-D0E8-4B68-B409-B9C1424FAA35}" presName="Name0" presStyleCnt="0">
        <dgm:presLayoutVars>
          <dgm:dir/>
          <dgm:resizeHandles/>
        </dgm:presLayoutVars>
      </dgm:prSet>
      <dgm:spPr/>
    </dgm:pt>
    <dgm:pt modelId="{3217A8AC-DB14-48F4-9579-8EA779AF99B4}" type="pres">
      <dgm:prSet presAssocID="{D135F2B6-AA15-428F-A8BC-DE725EE1BA58}" presName="compNode" presStyleCnt="0"/>
      <dgm:spPr/>
    </dgm:pt>
    <dgm:pt modelId="{E67B09B4-FB9C-47CC-9416-4EF1D7F9120C}" type="pres">
      <dgm:prSet presAssocID="{D135F2B6-AA15-428F-A8BC-DE725EE1BA58}" presName="dummyConnPt" presStyleCnt="0"/>
      <dgm:spPr/>
    </dgm:pt>
    <dgm:pt modelId="{978AADAC-98C8-45B6-B37B-45A986A12AF6}" type="pres">
      <dgm:prSet presAssocID="{D135F2B6-AA15-428F-A8BC-DE725EE1BA58}" presName="node" presStyleLbl="node1" presStyleIdx="0" presStyleCnt="9">
        <dgm:presLayoutVars>
          <dgm:bulletEnabled val="1"/>
        </dgm:presLayoutVars>
      </dgm:prSet>
      <dgm:spPr/>
    </dgm:pt>
    <dgm:pt modelId="{323D9691-7EDA-43AD-9596-BFF198A056DD}" type="pres">
      <dgm:prSet presAssocID="{FBFFD30F-0C84-459A-A7F8-9C4BE7611343}" presName="sibTrans" presStyleLbl="bgSibTrans2D1" presStyleIdx="0" presStyleCnt="8"/>
      <dgm:spPr/>
    </dgm:pt>
    <dgm:pt modelId="{9BB4B7BE-A844-4471-AA30-496491423B95}" type="pres">
      <dgm:prSet presAssocID="{BADB5DA8-4548-40EA-BD7E-463F49620E0F}" presName="compNode" presStyleCnt="0"/>
      <dgm:spPr/>
    </dgm:pt>
    <dgm:pt modelId="{05B8E61A-D8CD-46FF-93BC-2DB7704658C5}" type="pres">
      <dgm:prSet presAssocID="{BADB5DA8-4548-40EA-BD7E-463F49620E0F}" presName="dummyConnPt" presStyleCnt="0"/>
      <dgm:spPr/>
    </dgm:pt>
    <dgm:pt modelId="{5C16562B-E978-42F6-8CE6-1DED5805B352}" type="pres">
      <dgm:prSet presAssocID="{BADB5DA8-4548-40EA-BD7E-463F49620E0F}" presName="node" presStyleLbl="node1" presStyleIdx="1" presStyleCnt="9">
        <dgm:presLayoutVars>
          <dgm:bulletEnabled val="1"/>
        </dgm:presLayoutVars>
      </dgm:prSet>
      <dgm:spPr/>
    </dgm:pt>
    <dgm:pt modelId="{7D31C0D5-5578-4BA2-BBE3-1037882B06CB}" type="pres">
      <dgm:prSet presAssocID="{2DD0D722-EE52-4F8D-A291-3C0D3A21FA50}" presName="sibTrans" presStyleLbl="bgSibTrans2D1" presStyleIdx="1" presStyleCnt="8"/>
      <dgm:spPr/>
    </dgm:pt>
    <dgm:pt modelId="{248A2BCC-A19F-492E-928E-086BB7D4814D}" type="pres">
      <dgm:prSet presAssocID="{975468F2-E7D7-48EC-8A0C-0B009776077D}" presName="compNode" presStyleCnt="0"/>
      <dgm:spPr/>
    </dgm:pt>
    <dgm:pt modelId="{216164EF-8F44-4EEB-B8A2-C03E70DB7B94}" type="pres">
      <dgm:prSet presAssocID="{975468F2-E7D7-48EC-8A0C-0B009776077D}" presName="dummyConnPt" presStyleCnt="0"/>
      <dgm:spPr/>
    </dgm:pt>
    <dgm:pt modelId="{BBE482AD-FDE9-425A-96C0-BC5F8C3F06BB}" type="pres">
      <dgm:prSet presAssocID="{975468F2-E7D7-48EC-8A0C-0B009776077D}" presName="node" presStyleLbl="node1" presStyleIdx="2" presStyleCnt="9">
        <dgm:presLayoutVars>
          <dgm:bulletEnabled val="1"/>
        </dgm:presLayoutVars>
      </dgm:prSet>
      <dgm:spPr/>
    </dgm:pt>
    <dgm:pt modelId="{80FFCEBD-F965-40BA-A22B-0A1DF20E6FDD}" type="pres">
      <dgm:prSet presAssocID="{97922CB2-1A67-464D-BD18-077F18CAD6A1}" presName="sibTrans" presStyleLbl="bgSibTrans2D1" presStyleIdx="2" presStyleCnt="8"/>
      <dgm:spPr/>
    </dgm:pt>
    <dgm:pt modelId="{7DA587C1-227C-4952-9F38-E31A8F2A4560}" type="pres">
      <dgm:prSet presAssocID="{386D46BA-C3F5-4677-B54C-30BD9FE68D09}" presName="compNode" presStyleCnt="0"/>
      <dgm:spPr/>
    </dgm:pt>
    <dgm:pt modelId="{24D025C8-2E65-4A18-8BA5-033DE8AF7C2F}" type="pres">
      <dgm:prSet presAssocID="{386D46BA-C3F5-4677-B54C-30BD9FE68D09}" presName="dummyConnPt" presStyleCnt="0"/>
      <dgm:spPr/>
    </dgm:pt>
    <dgm:pt modelId="{D2AFBC7C-2F9A-4091-8922-3BBAF92CACF5}" type="pres">
      <dgm:prSet presAssocID="{386D46BA-C3F5-4677-B54C-30BD9FE68D09}" presName="node" presStyleLbl="node1" presStyleIdx="3" presStyleCnt="9">
        <dgm:presLayoutVars>
          <dgm:bulletEnabled val="1"/>
        </dgm:presLayoutVars>
      </dgm:prSet>
      <dgm:spPr/>
    </dgm:pt>
    <dgm:pt modelId="{DBF9F948-B82E-4C08-86B3-F06389CB9292}" type="pres">
      <dgm:prSet presAssocID="{2029CF59-AECD-4B60-84E2-E35993F8E99A}" presName="sibTrans" presStyleLbl="bgSibTrans2D1" presStyleIdx="3" presStyleCnt="8"/>
      <dgm:spPr/>
    </dgm:pt>
    <dgm:pt modelId="{B29653FD-5FC0-432C-9536-35ADCD8ACB76}" type="pres">
      <dgm:prSet presAssocID="{AAF31436-2054-4242-8C9C-1E4413CACBB9}" presName="compNode" presStyleCnt="0"/>
      <dgm:spPr/>
    </dgm:pt>
    <dgm:pt modelId="{D72E4A5C-55B8-48A1-86CC-24C7514790C2}" type="pres">
      <dgm:prSet presAssocID="{AAF31436-2054-4242-8C9C-1E4413CACBB9}" presName="dummyConnPt" presStyleCnt="0"/>
      <dgm:spPr/>
    </dgm:pt>
    <dgm:pt modelId="{2A1A8B9F-2EF2-4F74-BC06-53B9BA504653}" type="pres">
      <dgm:prSet presAssocID="{AAF31436-2054-4242-8C9C-1E4413CACBB9}" presName="node" presStyleLbl="node1" presStyleIdx="4" presStyleCnt="9">
        <dgm:presLayoutVars>
          <dgm:bulletEnabled val="1"/>
        </dgm:presLayoutVars>
      </dgm:prSet>
      <dgm:spPr/>
    </dgm:pt>
    <dgm:pt modelId="{E9A5BBAA-D59D-4B56-AB8F-146998485887}" type="pres">
      <dgm:prSet presAssocID="{7727F284-87AE-4793-A639-83E46B54E19E}" presName="sibTrans" presStyleLbl="bgSibTrans2D1" presStyleIdx="4" presStyleCnt="8"/>
      <dgm:spPr/>
    </dgm:pt>
    <dgm:pt modelId="{D69AEB78-2C72-4D31-89C7-6F2B7041BE00}" type="pres">
      <dgm:prSet presAssocID="{16A2684C-261D-4397-9460-D1795707E42D}" presName="compNode" presStyleCnt="0"/>
      <dgm:spPr/>
    </dgm:pt>
    <dgm:pt modelId="{37B63995-CCF9-43D6-BF22-C51E3166F256}" type="pres">
      <dgm:prSet presAssocID="{16A2684C-261D-4397-9460-D1795707E42D}" presName="dummyConnPt" presStyleCnt="0"/>
      <dgm:spPr/>
    </dgm:pt>
    <dgm:pt modelId="{29FAE6AC-A184-4220-91D0-E3FA7DC00403}" type="pres">
      <dgm:prSet presAssocID="{16A2684C-261D-4397-9460-D1795707E42D}" presName="node" presStyleLbl="node1" presStyleIdx="5" presStyleCnt="9">
        <dgm:presLayoutVars>
          <dgm:bulletEnabled val="1"/>
        </dgm:presLayoutVars>
      </dgm:prSet>
      <dgm:spPr/>
    </dgm:pt>
    <dgm:pt modelId="{48263BB1-B351-4532-BCA2-19EFEE673302}" type="pres">
      <dgm:prSet presAssocID="{E1248E89-6389-4EC2-9022-371F618B6D20}" presName="sibTrans" presStyleLbl="bgSibTrans2D1" presStyleIdx="5" presStyleCnt="8"/>
      <dgm:spPr/>
    </dgm:pt>
    <dgm:pt modelId="{13A853BC-F942-4F45-91E4-0BA322BF1E96}" type="pres">
      <dgm:prSet presAssocID="{F54081E8-B713-4B8E-B040-182BE0D4F58D}" presName="compNode" presStyleCnt="0"/>
      <dgm:spPr/>
    </dgm:pt>
    <dgm:pt modelId="{48A803C1-733D-43AC-B319-A15CF9B2FB36}" type="pres">
      <dgm:prSet presAssocID="{F54081E8-B713-4B8E-B040-182BE0D4F58D}" presName="dummyConnPt" presStyleCnt="0"/>
      <dgm:spPr/>
    </dgm:pt>
    <dgm:pt modelId="{6385D6FC-A9D6-4CA8-A1E4-CFC052017CBD}" type="pres">
      <dgm:prSet presAssocID="{F54081E8-B713-4B8E-B040-182BE0D4F58D}" presName="node" presStyleLbl="node1" presStyleIdx="6" presStyleCnt="9">
        <dgm:presLayoutVars>
          <dgm:bulletEnabled val="1"/>
        </dgm:presLayoutVars>
      </dgm:prSet>
      <dgm:spPr/>
    </dgm:pt>
    <dgm:pt modelId="{E3CE8FBB-63DE-472D-BAC0-E6D301463F04}" type="pres">
      <dgm:prSet presAssocID="{2F9C5A0F-A046-4344-8AEF-50DC30DC951F}" presName="sibTrans" presStyleLbl="bgSibTrans2D1" presStyleIdx="6" presStyleCnt="8"/>
      <dgm:spPr/>
    </dgm:pt>
    <dgm:pt modelId="{242711CF-4DFB-424F-8736-6DB66486B01A}" type="pres">
      <dgm:prSet presAssocID="{5A3312D2-CD71-4D0E-B866-F30EE5DF641F}" presName="compNode" presStyleCnt="0"/>
      <dgm:spPr/>
    </dgm:pt>
    <dgm:pt modelId="{41FE7CC6-6E30-40E3-8B69-71DD54AFD053}" type="pres">
      <dgm:prSet presAssocID="{5A3312D2-CD71-4D0E-B866-F30EE5DF641F}" presName="dummyConnPt" presStyleCnt="0"/>
      <dgm:spPr/>
    </dgm:pt>
    <dgm:pt modelId="{83D875B0-ED61-41EA-9D16-9D19781DEE6D}" type="pres">
      <dgm:prSet presAssocID="{5A3312D2-CD71-4D0E-B866-F30EE5DF641F}" presName="node" presStyleLbl="node1" presStyleIdx="7" presStyleCnt="9">
        <dgm:presLayoutVars>
          <dgm:bulletEnabled val="1"/>
        </dgm:presLayoutVars>
      </dgm:prSet>
      <dgm:spPr/>
    </dgm:pt>
    <dgm:pt modelId="{046E890C-0267-4FAA-9968-E62786724383}" type="pres">
      <dgm:prSet presAssocID="{18780285-E242-4273-A8A9-7A6121EF7CDE}" presName="sibTrans" presStyleLbl="bgSibTrans2D1" presStyleIdx="7" presStyleCnt="8"/>
      <dgm:spPr/>
    </dgm:pt>
    <dgm:pt modelId="{657EB7D1-5F8C-4C1C-A809-DADCBC58CCF8}" type="pres">
      <dgm:prSet presAssocID="{A5DD2803-6C30-42B4-8045-B5644C24FC5A}" presName="compNode" presStyleCnt="0"/>
      <dgm:spPr/>
    </dgm:pt>
    <dgm:pt modelId="{6DD27EFF-83D3-4E5C-9ED5-D42545D4D440}" type="pres">
      <dgm:prSet presAssocID="{A5DD2803-6C30-42B4-8045-B5644C24FC5A}" presName="dummyConnPt" presStyleCnt="0"/>
      <dgm:spPr/>
    </dgm:pt>
    <dgm:pt modelId="{130C19DB-CE35-4299-80F3-7D323FDB2344}" type="pres">
      <dgm:prSet presAssocID="{A5DD2803-6C30-42B4-8045-B5644C24FC5A}" presName="node" presStyleLbl="node1" presStyleIdx="8" presStyleCnt="9">
        <dgm:presLayoutVars>
          <dgm:bulletEnabled val="1"/>
        </dgm:presLayoutVars>
      </dgm:prSet>
      <dgm:spPr/>
    </dgm:pt>
  </dgm:ptLst>
  <dgm:cxnLst>
    <dgm:cxn modelId="{D0D32211-98F9-44A8-B06D-583ED4BCD883}" type="presOf" srcId="{386D46BA-C3F5-4677-B54C-30BD9FE68D09}" destId="{D2AFBC7C-2F9A-4091-8922-3BBAF92CACF5}" srcOrd="0" destOrd="0" presId="urn:microsoft.com/office/officeart/2005/8/layout/bProcess4"/>
    <dgm:cxn modelId="{DC681C1A-7C38-42E6-9784-D8155E91BD1B}" type="presOf" srcId="{97922CB2-1A67-464D-BD18-077F18CAD6A1}" destId="{80FFCEBD-F965-40BA-A22B-0A1DF20E6FDD}" srcOrd="0" destOrd="0" presId="urn:microsoft.com/office/officeart/2005/8/layout/bProcess4"/>
    <dgm:cxn modelId="{89CAFE21-7CA1-4844-880D-23F169AF3170}" type="presOf" srcId="{D135F2B6-AA15-428F-A8BC-DE725EE1BA58}" destId="{978AADAC-98C8-45B6-B37B-45A986A12AF6}" srcOrd="0" destOrd="0" presId="urn:microsoft.com/office/officeart/2005/8/layout/bProcess4"/>
    <dgm:cxn modelId="{DFF83735-320C-42E6-945B-2ECF2F24A8E5}" type="presOf" srcId="{F54081E8-B713-4B8E-B040-182BE0D4F58D}" destId="{6385D6FC-A9D6-4CA8-A1E4-CFC052017CBD}" srcOrd="0" destOrd="0" presId="urn:microsoft.com/office/officeart/2005/8/layout/bProcess4"/>
    <dgm:cxn modelId="{9B49453B-1E0A-4643-9952-777492E0E0DA}" type="presOf" srcId="{2F9C5A0F-A046-4344-8AEF-50DC30DC951F}" destId="{E3CE8FBB-63DE-472D-BAC0-E6D301463F04}" srcOrd="0" destOrd="0" presId="urn:microsoft.com/office/officeart/2005/8/layout/bProcess4"/>
    <dgm:cxn modelId="{BC46E23E-0248-437A-A2FD-D3F338243C80}" type="presOf" srcId="{A5DD2803-6C30-42B4-8045-B5644C24FC5A}" destId="{130C19DB-CE35-4299-80F3-7D323FDB2344}" srcOrd="0" destOrd="0" presId="urn:microsoft.com/office/officeart/2005/8/layout/bProcess4"/>
    <dgm:cxn modelId="{1191CF5B-9AEF-4C74-83DC-7755D5557B92}" srcId="{1E7746AC-D0E8-4B68-B409-B9C1424FAA35}" destId="{975468F2-E7D7-48EC-8A0C-0B009776077D}" srcOrd="2" destOrd="0" parTransId="{18C5A6D2-EF63-489D-B02D-AA380FA2AD2B}" sibTransId="{97922CB2-1A67-464D-BD18-077F18CAD6A1}"/>
    <dgm:cxn modelId="{44C4B062-D14E-4D80-B26F-C639AA50964D}" type="presOf" srcId="{16A2684C-261D-4397-9460-D1795707E42D}" destId="{29FAE6AC-A184-4220-91D0-E3FA7DC00403}" srcOrd="0" destOrd="0" presId="urn:microsoft.com/office/officeart/2005/8/layout/bProcess4"/>
    <dgm:cxn modelId="{66C42550-46FA-436C-839D-9D74D0701B3B}" srcId="{1E7746AC-D0E8-4B68-B409-B9C1424FAA35}" destId="{16A2684C-261D-4397-9460-D1795707E42D}" srcOrd="5" destOrd="0" parTransId="{8242917C-806E-42E2-AA48-A17C8A960C19}" sibTransId="{E1248E89-6389-4EC2-9022-371F618B6D20}"/>
    <dgm:cxn modelId="{10262352-53B0-4E05-8E4C-16D654744C6B}" type="presOf" srcId="{975468F2-E7D7-48EC-8A0C-0B009776077D}" destId="{BBE482AD-FDE9-425A-96C0-BC5F8C3F06BB}" srcOrd="0" destOrd="0" presId="urn:microsoft.com/office/officeart/2005/8/layout/bProcess4"/>
    <dgm:cxn modelId="{36985372-5B94-4B22-A718-AD2DF127C518}" srcId="{1E7746AC-D0E8-4B68-B409-B9C1424FAA35}" destId="{5A3312D2-CD71-4D0E-B866-F30EE5DF641F}" srcOrd="7" destOrd="0" parTransId="{2FCDB8F0-9F33-4AA2-AE0B-2F3F68B86702}" sibTransId="{18780285-E242-4273-A8A9-7A6121EF7CDE}"/>
    <dgm:cxn modelId="{804A3354-6AB1-4FD3-9CCD-1D3A2C27CF3E}" type="presOf" srcId="{7727F284-87AE-4793-A639-83E46B54E19E}" destId="{E9A5BBAA-D59D-4B56-AB8F-146998485887}" srcOrd="0" destOrd="0" presId="urn:microsoft.com/office/officeart/2005/8/layout/bProcess4"/>
    <dgm:cxn modelId="{BD83C959-D724-4CC5-9666-01130E7450DF}" srcId="{1E7746AC-D0E8-4B68-B409-B9C1424FAA35}" destId="{AAF31436-2054-4242-8C9C-1E4413CACBB9}" srcOrd="4" destOrd="0" parTransId="{1613B1B7-76D4-461B-89C1-2C1532B0F9D7}" sibTransId="{7727F284-87AE-4793-A639-83E46B54E19E}"/>
    <dgm:cxn modelId="{0E60837B-DB6B-4C3A-B8C8-B432A00DE02A}" type="presOf" srcId="{18780285-E242-4273-A8A9-7A6121EF7CDE}" destId="{046E890C-0267-4FAA-9968-E62786724383}" srcOrd="0" destOrd="0" presId="urn:microsoft.com/office/officeart/2005/8/layout/bProcess4"/>
    <dgm:cxn modelId="{4366D07E-6FF3-42BF-9AA3-087A5763DE35}" srcId="{1E7746AC-D0E8-4B68-B409-B9C1424FAA35}" destId="{BADB5DA8-4548-40EA-BD7E-463F49620E0F}" srcOrd="1" destOrd="0" parTransId="{D013EA40-E79C-47AF-BC72-5DEB8A6DCB09}" sibTransId="{2DD0D722-EE52-4F8D-A291-3C0D3A21FA50}"/>
    <dgm:cxn modelId="{C62AB490-D4FC-4898-ABF7-995D4CF449A1}" type="presOf" srcId="{E1248E89-6389-4EC2-9022-371F618B6D20}" destId="{48263BB1-B351-4532-BCA2-19EFEE673302}" srcOrd="0" destOrd="0" presId="urn:microsoft.com/office/officeart/2005/8/layout/bProcess4"/>
    <dgm:cxn modelId="{45CC4994-44CB-4CEB-91C1-262077B10B88}" type="presOf" srcId="{2DD0D722-EE52-4F8D-A291-3C0D3A21FA50}" destId="{7D31C0D5-5578-4BA2-BBE3-1037882B06CB}" srcOrd="0" destOrd="0" presId="urn:microsoft.com/office/officeart/2005/8/layout/bProcess4"/>
    <dgm:cxn modelId="{62070597-2B4C-4DA9-8A9C-0503F0882604}" srcId="{1E7746AC-D0E8-4B68-B409-B9C1424FAA35}" destId="{D135F2B6-AA15-428F-A8BC-DE725EE1BA58}" srcOrd="0" destOrd="0" parTransId="{32F0F1D9-2BBD-4881-A8E1-B3A8945BC7E2}" sibTransId="{FBFFD30F-0C84-459A-A7F8-9C4BE7611343}"/>
    <dgm:cxn modelId="{CBA170A3-7CCB-455F-8021-9D62FB2A171B}" type="presOf" srcId="{2029CF59-AECD-4B60-84E2-E35993F8E99A}" destId="{DBF9F948-B82E-4C08-86B3-F06389CB9292}" srcOrd="0" destOrd="0" presId="urn:microsoft.com/office/officeart/2005/8/layout/bProcess4"/>
    <dgm:cxn modelId="{01C344AD-41CE-403C-AEF9-7C6DD1FC8715}" srcId="{1E7746AC-D0E8-4B68-B409-B9C1424FAA35}" destId="{386D46BA-C3F5-4677-B54C-30BD9FE68D09}" srcOrd="3" destOrd="0" parTransId="{B2AF62C7-8914-459B-BC19-21D0146812F4}" sibTransId="{2029CF59-AECD-4B60-84E2-E35993F8E99A}"/>
    <dgm:cxn modelId="{967821B7-E0FA-4FC9-882B-CABEEAF4A946}" type="presOf" srcId="{5A3312D2-CD71-4D0E-B866-F30EE5DF641F}" destId="{83D875B0-ED61-41EA-9D16-9D19781DEE6D}" srcOrd="0" destOrd="0" presId="urn:microsoft.com/office/officeart/2005/8/layout/bProcess4"/>
    <dgm:cxn modelId="{326A3DB7-C959-4C2E-A837-42283DA03ABD}" type="presOf" srcId="{AAF31436-2054-4242-8C9C-1E4413CACBB9}" destId="{2A1A8B9F-2EF2-4F74-BC06-53B9BA504653}" srcOrd="0" destOrd="0" presId="urn:microsoft.com/office/officeart/2005/8/layout/bProcess4"/>
    <dgm:cxn modelId="{BB6FA5D3-0717-4886-8985-F8D87A414A99}" srcId="{1E7746AC-D0E8-4B68-B409-B9C1424FAA35}" destId="{A5DD2803-6C30-42B4-8045-B5644C24FC5A}" srcOrd="8" destOrd="0" parTransId="{1CA507BC-E788-4713-BCEB-E81511CE3E81}" sibTransId="{6D2BA6D9-82B0-4203-81EE-4F0765BA24AA}"/>
    <dgm:cxn modelId="{DD2BBCDC-7AFD-472C-AB26-0CB53D62EA79}" type="presOf" srcId="{1E7746AC-D0E8-4B68-B409-B9C1424FAA35}" destId="{E4084A92-8A91-4B4D-8811-57EA574B7F57}" srcOrd="0" destOrd="0" presId="urn:microsoft.com/office/officeart/2005/8/layout/bProcess4"/>
    <dgm:cxn modelId="{7A8838EE-BC1D-4D29-BCFD-6FAAF824D6E5}" srcId="{1E7746AC-D0E8-4B68-B409-B9C1424FAA35}" destId="{F54081E8-B713-4B8E-B040-182BE0D4F58D}" srcOrd="6" destOrd="0" parTransId="{BBAC59D4-623C-498E-A741-B3A32F069866}" sibTransId="{2F9C5A0F-A046-4344-8AEF-50DC30DC951F}"/>
    <dgm:cxn modelId="{4BAEC3F7-8FB3-4AF6-AB3A-3FF6D6FA109A}" type="presOf" srcId="{BADB5DA8-4548-40EA-BD7E-463F49620E0F}" destId="{5C16562B-E978-42F6-8CE6-1DED5805B352}" srcOrd="0" destOrd="0" presId="urn:microsoft.com/office/officeart/2005/8/layout/bProcess4"/>
    <dgm:cxn modelId="{8EF943FD-FA0A-45CC-8B5E-D57B306CEA57}" type="presOf" srcId="{FBFFD30F-0C84-459A-A7F8-9C4BE7611343}" destId="{323D9691-7EDA-43AD-9596-BFF198A056DD}" srcOrd="0" destOrd="0" presId="urn:microsoft.com/office/officeart/2005/8/layout/bProcess4"/>
    <dgm:cxn modelId="{74E49D0D-A216-4847-9C86-E554919B1CFC}" type="presParOf" srcId="{E4084A92-8A91-4B4D-8811-57EA574B7F57}" destId="{3217A8AC-DB14-48F4-9579-8EA779AF99B4}" srcOrd="0" destOrd="0" presId="urn:microsoft.com/office/officeart/2005/8/layout/bProcess4"/>
    <dgm:cxn modelId="{F4EF5A03-08C6-4DD9-A63C-A6DFD0062520}" type="presParOf" srcId="{3217A8AC-DB14-48F4-9579-8EA779AF99B4}" destId="{E67B09B4-FB9C-47CC-9416-4EF1D7F9120C}" srcOrd="0" destOrd="0" presId="urn:microsoft.com/office/officeart/2005/8/layout/bProcess4"/>
    <dgm:cxn modelId="{F6A13561-8EE9-4B24-8FE3-313F2EC1F634}" type="presParOf" srcId="{3217A8AC-DB14-48F4-9579-8EA779AF99B4}" destId="{978AADAC-98C8-45B6-B37B-45A986A12AF6}" srcOrd="1" destOrd="0" presId="urn:microsoft.com/office/officeart/2005/8/layout/bProcess4"/>
    <dgm:cxn modelId="{4FB3E9E7-AF72-4363-8DF9-D9C2AC81B757}" type="presParOf" srcId="{E4084A92-8A91-4B4D-8811-57EA574B7F57}" destId="{323D9691-7EDA-43AD-9596-BFF198A056DD}" srcOrd="1" destOrd="0" presId="urn:microsoft.com/office/officeart/2005/8/layout/bProcess4"/>
    <dgm:cxn modelId="{956CDC58-1185-479E-8387-222F42C6C186}" type="presParOf" srcId="{E4084A92-8A91-4B4D-8811-57EA574B7F57}" destId="{9BB4B7BE-A844-4471-AA30-496491423B95}" srcOrd="2" destOrd="0" presId="urn:microsoft.com/office/officeart/2005/8/layout/bProcess4"/>
    <dgm:cxn modelId="{DDE4A80D-79EE-427D-9C80-2FB00202DB5C}" type="presParOf" srcId="{9BB4B7BE-A844-4471-AA30-496491423B95}" destId="{05B8E61A-D8CD-46FF-93BC-2DB7704658C5}" srcOrd="0" destOrd="0" presId="urn:microsoft.com/office/officeart/2005/8/layout/bProcess4"/>
    <dgm:cxn modelId="{63793683-32F2-4CB7-90B2-36F99FAF43DD}" type="presParOf" srcId="{9BB4B7BE-A844-4471-AA30-496491423B95}" destId="{5C16562B-E978-42F6-8CE6-1DED5805B352}" srcOrd="1" destOrd="0" presId="urn:microsoft.com/office/officeart/2005/8/layout/bProcess4"/>
    <dgm:cxn modelId="{7F9999F6-510C-4A9E-8257-580F3A53BFDB}" type="presParOf" srcId="{E4084A92-8A91-4B4D-8811-57EA574B7F57}" destId="{7D31C0D5-5578-4BA2-BBE3-1037882B06CB}" srcOrd="3" destOrd="0" presId="urn:microsoft.com/office/officeart/2005/8/layout/bProcess4"/>
    <dgm:cxn modelId="{B7EBD980-BDB5-4958-B5A7-5EBEDD3B29BE}" type="presParOf" srcId="{E4084A92-8A91-4B4D-8811-57EA574B7F57}" destId="{248A2BCC-A19F-492E-928E-086BB7D4814D}" srcOrd="4" destOrd="0" presId="urn:microsoft.com/office/officeart/2005/8/layout/bProcess4"/>
    <dgm:cxn modelId="{E5A13158-6077-4BEB-B76E-FADDA703D1B5}" type="presParOf" srcId="{248A2BCC-A19F-492E-928E-086BB7D4814D}" destId="{216164EF-8F44-4EEB-B8A2-C03E70DB7B94}" srcOrd="0" destOrd="0" presId="urn:microsoft.com/office/officeart/2005/8/layout/bProcess4"/>
    <dgm:cxn modelId="{250C3F68-0632-4C09-A028-AA7DEEDFB868}" type="presParOf" srcId="{248A2BCC-A19F-492E-928E-086BB7D4814D}" destId="{BBE482AD-FDE9-425A-96C0-BC5F8C3F06BB}" srcOrd="1" destOrd="0" presId="urn:microsoft.com/office/officeart/2005/8/layout/bProcess4"/>
    <dgm:cxn modelId="{8D40557C-1A30-432C-9BAF-1D649C8B8DDF}" type="presParOf" srcId="{E4084A92-8A91-4B4D-8811-57EA574B7F57}" destId="{80FFCEBD-F965-40BA-A22B-0A1DF20E6FDD}" srcOrd="5" destOrd="0" presId="urn:microsoft.com/office/officeart/2005/8/layout/bProcess4"/>
    <dgm:cxn modelId="{47615255-23A4-4E1B-B80B-96BE811C3D1E}" type="presParOf" srcId="{E4084A92-8A91-4B4D-8811-57EA574B7F57}" destId="{7DA587C1-227C-4952-9F38-E31A8F2A4560}" srcOrd="6" destOrd="0" presId="urn:microsoft.com/office/officeart/2005/8/layout/bProcess4"/>
    <dgm:cxn modelId="{2FC81117-4699-46BB-86AD-2853D098EF4A}" type="presParOf" srcId="{7DA587C1-227C-4952-9F38-E31A8F2A4560}" destId="{24D025C8-2E65-4A18-8BA5-033DE8AF7C2F}" srcOrd="0" destOrd="0" presId="urn:microsoft.com/office/officeart/2005/8/layout/bProcess4"/>
    <dgm:cxn modelId="{BC00EB84-51F2-4512-9866-43EDB0E6F6E4}" type="presParOf" srcId="{7DA587C1-227C-4952-9F38-E31A8F2A4560}" destId="{D2AFBC7C-2F9A-4091-8922-3BBAF92CACF5}" srcOrd="1" destOrd="0" presId="urn:microsoft.com/office/officeart/2005/8/layout/bProcess4"/>
    <dgm:cxn modelId="{0AAA3EA6-A339-4D6C-8234-C66DC370EB92}" type="presParOf" srcId="{E4084A92-8A91-4B4D-8811-57EA574B7F57}" destId="{DBF9F948-B82E-4C08-86B3-F06389CB9292}" srcOrd="7" destOrd="0" presId="urn:microsoft.com/office/officeart/2005/8/layout/bProcess4"/>
    <dgm:cxn modelId="{A816F582-BC72-4689-965A-C3E2B9C4873C}" type="presParOf" srcId="{E4084A92-8A91-4B4D-8811-57EA574B7F57}" destId="{B29653FD-5FC0-432C-9536-35ADCD8ACB76}" srcOrd="8" destOrd="0" presId="urn:microsoft.com/office/officeart/2005/8/layout/bProcess4"/>
    <dgm:cxn modelId="{06D06F37-8131-4F9E-BFCD-4515FF5F2223}" type="presParOf" srcId="{B29653FD-5FC0-432C-9536-35ADCD8ACB76}" destId="{D72E4A5C-55B8-48A1-86CC-24C7514790C2}" srcOrd="0" destOrd="0" presId="urn:microsoft.com/office/officeart/2005/8/layout/bProcess4"/>
    <dgm:cxn modelId="{970341F7-424F-4514-B922-B0DFA535B78C}" type="presParOf" srcId="{B29653FD-5FC0-432C-9536-35ADCD8ACB76}" destId="{2A1A8B9F-2EF2-4F74-BC06-53B9BA504653}" srcOrd="1" destOrd="0" presId="urn:microsoft.com/office/officeart/2005/8/layout/bProcess4"/>
    <dgm:cxn modelId="{DFCF1195-A6D4-451B-9F3E-02213D9179E1}" type="presParOf" srcId="{E4084A92-8A91-4B4D-8811-57EA574B7F57}" destId="{E9A5BBAA-D59D-4B56-AB8F-146998485887}" srcOrd="9" destOrd="0" presId="urn:microsoft.com/office/officeart/2005/8/layout/bProcess4"/>
    <dgm:cxn modelId="{22F8BD92-4ADF-4F4E-9AB9-1C984FFD0AD5}" type="presParOf" srcId="{E4084A92-8A91-4B4D-8811-57EA574B7F57}" destId="{D69AEB78-2C72-4D31-89C7-6F2B7041BE00}" srcOrd="10" destOrd="0" presId="urn:microsoft.com/office/officeart/2005/8/layout/bProcess4"/>
    <dgm:cxn modelId="{C03ED52D-5FE3-4ECC-B07B-3E5C5E5D2BB5}" type="presParOf" srcId="{D69AEB78-2C72-4D31-89C7-6F2B7041BE00}" destId="{37B63995-CCF9-43D6-BF22-C51E3166F256}" srcOrd="0" destOrd="0" presId="urn:microsoft.com/office/officeart/2005/8/layout/bProcess4"/>
    <dgm:cxn modelId="{1376F0E8-C15A-4FE0-8638-0C535340F20F}" type="presParOf" srcId="{D69AEB78-2C72-4D31-89C7-6F2B7041BE00}" destId="{29FAE6AC-A184-4220-91D0-E3FA7DC00403}" srcOrd="1" destOrd="0" presId="urn:microsoft.com/office/officeart/2005/8/layout/bProcess4"/>
    <dgm:cxn modelId="{B168C3D7-E8AE-41BF-863A-D696E7D8C7F4}" type="presParOf" srcId="{E4084A92-8A91-4B4D-8811-57EA574B7F57}" destId="{48263BB1-B351-4532-BCA2-19EFEE673302}" srcOrd="11" destOrd="0" presId="urn:microsoft.com/office/officeart/2005/8/layout/bProcess4"/>
    <dgm:cxn modelId="{569CC0E3-2A03-4157-9C4F-59DBBBE94C82}" type="presParOf" srcId="{E4084A92-8A91-4B4D-8811-57EA574B7F57}" destId="{13A853BC-F942-4F45-91E4-0BA322BF1E96}" srcOrd="12" destOrd="0" presId="urn:microsoft.com/office/officeart/2005/8/layout/bProcess4"/>
    <dgm:cxn modelId="{19778E04-9494-44A7-B458-9F7BF9CFA55B}" type="presParOf" srcId="{13A853BC-F942-4F45-91E4-0BA322BF1E96}" destId="{48A803C1-733D-43AC-B319-A15CF9B2FB36}" srcOrd="0" destOrd="0" presId="urn:microsoft.com/office/officeart/2005/8/layout/bProcess4"/>
    <dgm:cxn modelId="{A6911378-3F46-4BFF-89DD-856152203818}" type="presParOf" srcId="{13A853BC-F942-4F45-91E4-0BA322BF1E96}" destId="{6385D6FC-A9D6-4CA8-A1E4-CFC052017CBD}" srcOrd="1" destOrd="0" presId="urn:microsoft.com/office/officeart/2005/8/layout/bProcess4"/>
    <dgm:cxn modelId="{17FE45D4-CEB5-45C2-807E-D4AE6E71041B}" type="presParOf" srcId="{E4084A92-8A91-4B4D-8811-57EA574B7F57}" destId="{E3CE8FBB-63DE-472D-BAC0-E6D301463F04}" srcOrd="13" destOrd="0" presId="urn:microsoft.com/office/officeart/2005/8/layout/bProcess4"/>
    <dgm:cxn modelId="{7D3AB47E-40B3-4176-B526-F86F6056A337}" type="presParOf" srcId="{E4084A92-8A91-4B4D-8811-57EA574B7F57}" destId="{242711CF-4DFB-424F-8736-6DB66486B01A}" srcOrd="14" destOrd="0" presId="urn:microsoft.com/office/officeart/2005/8/layout/bProcess4"/>
    <dgm:cxn modelId="{3173C1A1-F7B5-47B8-B67F-BC75C78FD2EF}" type="presParOf" srcId="{242711CF-4DFB-424F-8736-6DB66486B01A}" destId="{41FE7CC6-6E30-40E3-8B69-71DD54AFD053}" srcOrd="0" destOrd="0" presId="urn:microsoft.com/office/officeart/2005/8/layout/bProcess4"/>
    <dgm:cxn modelId="{4EB9D5A9-80C5-43B6-A3C2-642024106988}" type="presParOf" srcId="{242711CF-4DFB-424F-8736-6DB66486B01A}" destId="{83D875B0-ED61-41EA-9D16-9D19781DEE6D}" srcOrd="1" destOrd="0" presId="urn:microsoft.com/office/officeart/2005/8/layout/bProcess4"/>
    <dgm:cxn modelId="{0E2FF7CD-F8A8-48F3-808F-C65342FA5C9A}" type="presParOf" srcId="{E4084A92-8A91-4B4D-8811-57EA574B7F57}" destId="{046E890C-0267-4FAA-9968-E62786724383}" srcOrd="15" destOrd="0" presId="urn:microsoft.com/office/officeart/2005/8/layout/bProcess4"/>
    <dgm:cxn modelId="{70AE618E-49E4-4F2F-B843-3799E81392CE}" type="presParOf" srcId="{E4084A92-8A91-4B4D-8811-57EA574B7F57}" destId="{657EB7D1-5F8C-4C1C-A809-DADCBC58CCF8}" srcOrd="16" destOrd="0" presId="urn:microsoft.com/office/officeart/2005/8/layout/bProcess4"/>
    <dgm:cxn modelId="{17B55596-6915-47A4-AEEF-CF1B71D42027}" type="presParOf" srcId="{657EB7D1-5F8C-4C1C-A809-DADCBC58CCF8}" destId="{6DD27EFF-83D3-4E5C-9ED5-D42545D4D440}" srcOrd="0" destOrd="0" presId="urn:microsoft.com/office/officeart/2005/8/layout/bProcess4"/>
    <dgm:cxn modelId="{9221D862-2D6C-4A4D-83ED-1A848BA286ED}" type="presParOf" srcId="{657EB7D1-5F8C-4C1C-A809-DADCBC58CCF8}" destId="{130C19DB-CE35-4299-80F3-7D323FDB234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746AC-D0E8-4B68-B409-B9C1424FAA35}" type="doc">
      <dgm:prSet loTypeId="urn:microsoft.com/office/officeart/2005/8/layout/bProcess4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PH"/>
        </a:p>
      </dgm:t>
    </dgm:pt>
    <dgm:pt modelId="{D135F2B6-AA15-428F-A8BC-DE725EE1BA58}">
      <dgm:prSet phldrT="[Text]"/>
      <dgm:spPr/>
      <dgm:t>
        <a:bodyPr/>
        <a:lstStyle/>
        <a:p>
          <a:r>
            <a:rPr lang="en-PH" dirty="0"/>
            <a:t>Set Clear Objectives and Scope </a:t>
          </a:r>
        </a:p>
      </dgm:t>
    </dgm:pt>
    <dgm:pt modelId="{32F0F1D9-2BBD-4881-A8E1-B3A8945BC7E2}" type="parTrans" cxnId="{62070597-2B4C-4DA9-8A9C-0503F0882604}">
      <dgm:prSet/>
      <dgm:spPr/>
      <dgm:t>
        <a:bodyPr/>
        <a:lstStyle/>
        <a:p>
          <a:endParaRPr lang="en-PH"/>
        </a:p>
      </dgm:t>
    </dgm:pt>
    <dgm:pt modelId="{FBFFD30F-0C84-459A-A7F8-9C4BE7611343}" type="sibTrans" cxnId="{62070597-2B4C-4DA9-8A9C-0503F0882604}">
      <dgm:prSet/>
      <dgm:spPr/>
      <dgm:t>
        <a:bodyPr/>
        <a:lstStyle/>
        <a:p>
          <a:endParaRPr lang="en-PH"/>
        </a:p>
      </dgm:t>
    </dgm:pt>
    <dgm:pt modelId="{BADB5DA8-4548-40EA-BD7E-463F49620E0F}">
      <dgm:prSet phldrT="[Text]"/>
      <dgm:spPr/>
      <dgm:t>
        <a:bodyPr/>
        <a:lstStyle/>
        <a:p>
          <a:r>
            <a:rPr lang="en-PH" dirty="0"/>
            <a:t>Situational Analysis: Assessing Local Needs and Current Capacities </a:t>
          </a:r>
        </a:p>
      </dgm:t>
    </dgm:pt>
    <dgm:pt modelId="{D013EA40-E79C-47AF-BC72-5DEB8A6DCB09}" type="parTrans" cxnId="{4366D07E-6FF3-42BF-9AA3-087A5763DE35}">
      <dgm:prSet/>
      <dgm:spPr/>
      <dgm:t>
        <a:bodyPr/>
        <a:lstStyle/>
        <a:p>
          <a:endParaRPr lang="en-PH"/>
        </a:p>
      </dgm:t>
    </dgm:pt>
    <dgm:pt modelId="{2DD0D722-EE52-4F8D-A291-3C0D3A21FA50}" type="sibTrans" cxnId="{4366D07E-6FF3-42BF-9AA3-087A5763DE35}">
      <dgm:prSet/>
      <dgm:spPr/>
      <dgm:t>
        <a:bodyPr/>
        <a:lstStyle/>
        <a:p>
          <a:endParaRPr lang="en-PH"/>
        </a:p>
      </dgm:t>
    </dgm:pt>
    <dgm:pt modelId="{975468F2-E7D7-48EC-8A0C-0B009776077D}">
      <dgm:prSet phldrT="[Text]"/>
      <dgm:spPr/>
      <dgm:t>
        <a:bodyPr/>
        <a:lstStyle/>
        <a:p>
          <a:r>
            <a:rPr lang="en-PH" dirty="0"/>
            <a:t>Define Goals and Expected Outcomes</a:t>
          </a:r>
        </a:p>
      </dgm:t>
    </dgm:pt>
    <dgm:pt modelId="{18C5A6D2-EF63-489D-B02D-AA380FA2AD2B}" type="parTrans" cxnId="{1191CF5B-9AEF-4C74-83DC-7755D5557B92}">
      <dgm:prSet/>
      <dgm:spPr/>
      <dgm:t>
        <a:bodyPr/>
        <a:lstStyle/>
        <a:p>
          <a:endParaRPr lang="en-PH"/>
        </a:p>
      </dgm:t>
    </dgm:pt>
    <dgm:pt modelId="{97922CB2-1A67-464D-BD18-077F18CAD6A1}" type="sibTrans" cxnId="{1191CF5B-9AEF-4C74-83DC-7755D5557B92}">
      <dgm:prSet/>
      <dgm:spPr/>
      <dgm:t>
        <a:bodyPr/>
        <a:lstStyle/>
        <a:p>
          <a:endParaRPr lang="en-PH"/>
        </a:p>
      </dgm:t>
    </dgm:pt>
    <dgm:pt modelId="{386D46BA-C3F5-4677-B54C-30BD9FE68D09}">
      <dgm:prSet phldrT="[Text]"/>
      <dgm:spPr/>
      <dgm:t>
        <a:bodyPr/>
        <a:lstStyle/>
        <a:p>
          <a:r>
            <a:rPr lang="en-PH" dirty="0"/>
            <a:t>Stakeholder Engagement and Advocacy for LGU Buy-In</a:t>
          </a:r>
        </a:p>
      </dgm:t>
    </dgm:pt>
    <dgm:pt modelId="{B2AF62C7-8914-459B-BC19-21D0146812F4}" type="parTrans" cxnId="{01C344AD-41CE-403C-AEF9-7C6DD1FC8715}">
      <dgm:prSet/>
      <dgm:spPr/>
      <dgm:t>
        <a:bodyPr/>
        <a:lstStyle/>
        <a:p>
          <a:endParaRPr lang="en-PH"/>
        </a:p>
      </dgm:t>
    </dgm:pt>
    <dgm:pt modelId="{2029CF59-AECD-4B60-84E2-E35993F8E99A}" type="sibTrans" cxnId="{01C344AD-41CE-403C-AEF9-7C6DD1FC8715}">
      <dgm:prSet/>
      <dgm:spPr/>
      <dgm:t>
        <a:bodyPr/>
        <a:lstStyle/>
        <a:p>
          <a:endParaRPr lang="en-PH"/>
        </a:p>
      </dgm:t>
    </dgm:pt>
    <dgm:pt modelId="{AAF31436-2054-4242-8C9C-1E4413CACBB9}">
      <dgm:prSet phldrT="[Text]"/>
      <dgm:spPr/>
      <dgm:t>
        <a:bodyPr/>
        <a:lstStyle/>
        <a:p>
          <a:r>
            <a:rPr lang="en-PH" dirty="0"/>
            <a:t>Evidence-Based Planning and Costing Exercises</a:t>
          </a:r>
        </a:p>
      </dgm:t>
    </dgm:pt>
    <dgm:pt modelId="{1613B1B7-76D4-461B-89C1-2C1532B0F9D7}" type="parTrans" cxnId="{BD83C959-D724-4CC5-9666-01130E7450DF}">
      <dgm:prSet/>
      <dgm:spPr/>
      <dgm:t>
        <a:bodyPr/>
        <a:lstStyle/>
        <a:p>
          <a:endParaRPr lang="en-PH"/>
        </a:p>
      </dgm:t>
    </dgm:pt>
    <dgm:pt modelId="{7727F284-87AE-4793-A639-83E46B54E19E}" type="sibTrans" cxnId="{BD83C959-D724-4CC5-9666-01130E7450DF}">
      <dgm:prSet/>
      <dgm:spPr/>
      <dgm:t>
        <a:bodyPr/>
        <a:lstStyle/>
        <a:p>
          <a:endParaRPr lang="en-PH"/>
        </a:p>
      </dgm:t>
    </dgm:pt>
    <dgm:pt modelId="{16A2684C-261D-4397-9460-D1795707E42D}">
      <dgm:prSet phldrT="[Text]"/>
      <dgm:spPr/>
      <dgm:t>
        <a:bodyPr/>
        <a:lstStyle/>
        <a:p>
          <a:r>
            <a:rPr lang="en-PH" dirty="0"/>
            <a:t>Develop and Present the Devolution Transition Plan</a:t>
          </a:r>
        </a:p>
      </dgm:t>
    </dgm:pt>
    <dgm:pt modelId="{8242917C-806E-42E2-AA48-A17C8A960C19}" type="parTrans" cxnId="{66C42550-46FA-436C-839D-9D74D0701B3B}">
      <dgm:prSet/>
      <dgm:spPr/>
      <dgm:t>
        <a:bodyPr/>
        <a:lstStyle/>
        <a:p>
          <a:endParaRPr lang="en-PH"/>
        </a:p>
      </dgm:t>
    </dgm:pt>
    <dgm:pt modelId="{E1248E89-6389-4EC2-9022-371F618B6D20}" type="sibTrans" cxnId="{66C42550-46FA-436C-839D-9D74D0701B3B}">
      <dgm:prSet/>
      <dgm:spPr/>
      <dgm:t>
        <a:bodyPr/>
        <a:lstStyle/>
        <a:p>
          <a:endParaRPr lang="en-PH"/>
        </a:p>
      </dgm:t>
    </dgm:pt>
    <dgm:pt modelId="{F54081E8-B713-4B8E-B040-182BE0D4F58D}">
      <dgm:prSet phldrT="[Text]"/>
      <dgm:spPr/>
      <dgm:t>
        <a:bodyPr/>
        <a:lstStyle/>
        <a:p>
          <a:r>
            <a:rPr lang="en-PH" dirty="0"/>
            <a:t>Finalize the FP Budget and Secure Approval</a:t>
          </a:r>
        </a:p>
      </dgm:t>
    </dgm:pt>
    <dgm:pt modelId="{BBAC59D4-623C-498E-A741-B3A32F069866}" type="parTrans" cxnId="{7A8838EE-BC1D-4D29-BCFD-6FAAF824D6E5}">
      <dgm:prSet/>
      <dgm:spPr/>
      <dgm:t>
        <a:bodyPr/>
        <a:lstStyle/>
        <a:p>
          <a:endParaRPr lang="en-PH"/>
        </a:p>
      </dgm:t>
    </dgm:pt>
    <dgm:pt modelId="{2F9C5A0F-A046-4344-8AEF-50DC30DC951F}" type="sibTrans" cxnId="{7A8838EE-BC1D-4D29-BCFD-6FAAF824D6E5}">
      <dgm:prSet/>
      <dgm:spPr/>
      <dgm:t>
        <a:bodyPr/>
        <a:lstStyle/>
        <a:p>
          <a:endParaRPr lang="en-PH"/>
        </a:p>
      </dgm:t>
    </dgm:pt>
    <dgm:pt modelId="{5A3312D2-CD71-4D0E-B866-F30EE5DF641F}">
      <dgm:prSet phldrT="[Text]"/>
      <dgm:spPr/>
      <dgm:t>
        <a:bodyPr/>
        <a:lstStyle/>
        <a:p>
          <a:r>
            <a:rPr lang="en-PH" dirty="0"/>
            <a:t>Implement, Monitor and Ensure Long-Term Sustainability</a:t>
          </a:r>
        </a:p>
      </dgm:t>
    </dgm:pt>
    <dgm:pt modelId="{2FCDB8F0-9F33-4AA2-AE0B-2F3F68B86702}" type="parTrans" cxnId="{36985372-5B94-4B22-A718-AD2DF127C518}">
      <dgm:prSet/>
      <dgm:spPr/>
      <dgm:t>
        <a:bodyPr/>
        <a:lstStyle/>
        <a:p>
          <a:endParaRPr lang="en-PH"/>
        </a:p>
      </dgm:t>
    </dgm:pt>
    <dgm:pt modelId="{18780285-E242-4273-A8A9-7A6121EF7CDE}" type="sibTrans" cxnId="{36985372-5B94-4B22-A718-AD2DF127C518}">
      <dgm:prSet/>
      <dgm:spPr/>
      <dgm:t>
        <a:bodyPr/>
        <a:lstStyle/>
        <a:p>
          <a:endParaRPr lang="en-PH"/>
        </a:p>
      </dgm:t>
    </dgm:pt>
    <dgm:pt modelId="{E4084A92-8A91-4B4D-8811-57EA574B7F57}" type="pres">
      <dgm:prSet presAssocID="{1E7746AC-D0E8-4B68-B409-B9C1424FAA35}" presName="Name0" presStyleCnt="0">
        <dgm:presLayoutVars>
          <dgm:dir/>
          <dgm:resizeHandles/>
        </dgm:presLayoutVars>
      </dgm:prSet>
      <dgm:spPr/>
    </dgm:pt>
    <dgm:pt modelId="{3217A8AC-DB14-48F4-9579-8EA779AF99B4}" type="pres">
      <dgm:prSet presAssocID="{D135F2B6-AA15-428F-A8BC-DE725EE1BA58}" presName="compNode" presStyleCnt="0"/>
      <dgm:spPr/>
    </dgm:pt>
    <dgm:pt modelId="{E67B09B4-FB9C-47CC-9416-4EF1D7F9120C}" type="pres">
      <dgm:prSet presAssocID="{D135F2B6-AA15-428F-A8BC-DE725EE1BA58}" presName="dummyConnPt" presStyleCnt="0"/>
      <dgm:spPr/>
    </dgm:pt>
    <dgm:pt modelId="{978AADAC-98C8-45B6-B37B-45A986A12AF6}" type="pres">
      <dgm:prSet presAssocID="{D135F2B6-AA15-428F-A8BC-DE725EE1BA58}" presName="node" presStyleLbl="node1" presStyleIdx="0" presStyleCnt="8">
        <dgm:presLayoutVars>
          <dgm:bulletEnabled val="1"/>
        </dgm:presLayoutVars>
      </dgm:prSet>
      <dgm:spPr/>
    </dgm:pt>
    <dgm:pt modelId="{323D9691-7EDA-43AD-9596-BFF198A056DD}" type="pres">
      <dgm:prSet presAssocID="{FBFFD30F-0C84-459A-A7F8-9C4BE7611343}" presName="sibTrans" presStyleLbl="bgSibTrans2D1" presStyleIdx="0" presStyleCnt="7"/>
      <dgm:spPr/>
    </dgm:pt>
    <dgm:pt modelId="{9BB4B7BE-A844-4471-AA30-496491423B95}" type="pres">
      <dgm:prSet presAssocID="{BADB5DA8-4548-40EA-BD7E-463F49620E0F}" presName="compNode" presStyleCnt="0"/>
      <dgm:spPr/>
    </dgm:pt>
    <dgm:pt modelId="{05B8E61A-D8CD-46FF-93BC-2DB7704658C5}" type="pres">
      <dgm:prSet presAssocID="{BADB5DA8-4548-40EA-BD7E-463F49620E0F}" presName="dummyConnPt" presStyleCnt="0"/>
      <dgm:spPr/>
    </dgm:pt>
    <dgm:pt modelId="{5C16562B-E978-42F6-8CE6-1DED5805B352}" type="pres">
      <dgm:prSet presAssocID="{BADB5DA8-4548-40EA-BD7E-463F49620E0F}" presName="node" presStyleLbl="node1" presStyleIdx="1" presStyleCnt="8">
        <dgm:presLayoutVars>
          <dgm:bulletEnabled val="1"/>
        </dgm:presLayoutVars>
      </dgm:prSet>
      <dgm:spPr/>
    </dgm:pt>
    <dgm:pt modelId="{7D31C0D5-5578-4BA2-BBE3-1037882B06CB}" type="pres">
      <dgm:prSet presAssocID="{2DD0D722-EE52-4F8D-A291-3C0D3A21FA50}" presName="sibTrans" presStyleLbl="bgSibTrans2D1" presStyleIdx="1" presStyleCnt="7"/>
      <dgm:spPr/>
    </dgm:pt>
    <dgm:pt modelId="{248A2BCC-A19F-492E-928E-086BB7D4814D}" type="pres">
      <dgm:prSet presAssocID="{975468F2-E7D7-48EC-8A0C-0B009776077D}" presName="compNode" presStyleCnt="0"/>
      <dgm:spPr/>
    </dgm:pt>
    <dgm:pt modelId="{216164EF-8F44-4EEB-B8A2-C03E70DB7B94}" type="pres">
      <dgm:prSet presAssocID="{975468F2-E7D7-48EC-8A0C-0B009776077D}" presName="dummyConnPt" presStyleCnt="0"/>
      <dgm:spPr/>
    </dgm:pt>
    <dgm:pt modelId="{BBE482AD-FDE9-425A-96C0-BC5F8C3F06BB}" type="pres">
      <dgm:prSet presAssocID="{975468F2-E7D7-48EC-8A0C-0B009776077D}" presName="node" presStyleLbl="node1" presStyleIdx="2" presStyleCnt="8">
        <dgm:presLayoutVars>
          <dgm:bulletEnabled val="1"/>
        </dgm:presLayoutVars>
      </dgm:prSet>
      <dgm:spPr/>
    </dgm:pt>
    <dgm:pt modelId="{80FFCEBD-F965-40BA-A22B-0A1DF20E6FDD}" type="pres">
      <dgm:prSet presAssocID="{97922CB2-1A67-464D-BD18-077F18CAD6A1}" presName="sibTrans" presStyleLbl="bgSibTrans2D1" presStyleIdx="2" presStyleCnt="7"/>
      <dgm:spPr/>
    </dgm:pt>
    <dgm:pt modelId="{7DA587C1-227C-4952-9F38-E31A8F2A4560}" type="pres">
      <dgm:prSet presAssocID="{386D46BA-C3F5-4677-B54C-30BD9FE68D09}" presName="compNode" presStyleCnt="0"/>
      <dgm:spPr/>
    </dgm:pt>
    <dgm:pt modelId="{24D025C8-2E65-4A18-8BA5-033DE8AF7C2F}" type="pres">
      <dgm:prSet presAssocID="{386D46BA-C3F5-4677-B54C-30BD9FE68D09}" presName="dummyConnPt" presStyleCnt="0"/>
      <dgm:spPr/>
    </dgm:pt>
    <dgm:pt modelId="{D2AFBC7C-2F9A-4091-8922-3BBAF92CACF5}" type="pres">
      <dgm:prSet presAssocID="{386D46BA-C3F5-4677-B54C-30BD9FE68D09}" presName="node" presStyleLbl="node1" presStyleIdx="3" presStyleCnt="8">
        <dgm:presLayoutVars>
          <dgm:bulletEnabled val="1"/>
        </dgm:presLayoutVars>
      </dgm:prSet>
      <dgm:spPr/>
    </dgm:pt>
    <dgm:pt modelId="{DBF9F948-B82E-4C08-86B3-F06389CB9292}" type="pres">
      <dgm:prSet presAssocID="{2029CF59-AECD-4B60-84E2-E35993F8E99A}" presName="sibTrans" presStyleLbl="bgSibTrans2D1" presStyleIdx="3" presStyleCnt="7"/>
      <dgm:spPr/>
    </dgm:pt>
    <dgm:pt modelId="{B29653FD-5FC0-432C-9536-35ADCD8ACB76}" type="pres">
      <dgm:prSet presAssocID="{AAF31436-2054-4242-8C9C-1E4413CACBB9}" presName="compNode" presStyleCnt="0"/>
      <dgm:spPr/>
    </dgm:pt>
    <dgm:pt modelId="{D72E4A5C-55B8-48A1-86CC-24C7514790C2}" type="pres">
      <dgm:prSet presAssocID="{AAF31436-2054-4242-8C9C-1E4413CACBB9}" presName="dummyConnPt" presStyleCnt="0"/>
      <dgm:spPr/>
    </dgm:pt>
    <dgm:pt modelId="{2A1A8B9F-2EF2-4F74-BC06-53B9BA504653}" type="pres">
      <dgm:prSet presAssocID="{AAF31436-2054-4242-8C9C-1E4413CACBB9}" presName="node" presStyleLbl="node1" presStyleIdx="4" presStyleCnt="8">
        <dgm:presLayoutVars>
          <dgm:bulletEnabled val="1"/>
        </dgm:presLayoutVars>
      </dgm:prSet>
      <dgm:spPr/>
    </dgm:pt>
    <dgm:pt modelId="{E9A5BBAA-D59D-4B56-AB8F-146998485887}" type="pres">
      <dgm:prSet presAssocID="{7727F284-87AE-4793-A639-83E46B54E19E}" presName="sibTrans" presStyleLbl="bgSibTrans2D1" presStyleIdx="4" presStyleCnt="7"/>
      <dgm:spPr/>
    </dgm:pt>
    <dgm:pt modelId="{D69AEB78-2C72-4D31-89C7-6F2B7041BE00}" type="pres">
      <dgm:prSet presAssocID="{16A2684C-261D-4397-9460-D1795707E42D}" presName="compNode" presStyleCnt="0"/>
      <dgm:spPr/>
    </dgm:pt>
    <dgm:pt modelId="{37B63995-CCF9-43D6-BF22-C51E3166F256}" type="pres">
      <dgm:prSet presAssocID="{16A2684C-261D-4397-9460-D1795707E42D}" presName="dummyConnPt" presStyleCnt="0"/>
      <dgm:spPr/>
    </dgm:pt>
    <dgm:pt modelId="{29FAE6AC-A184-4220-91D0-E3FA7DC00403}" type="pres">
      <dgm:prSet presAssocID="{16A2684C-261D-4397-9460-D1795707E42D}" presName="node" presStyleLbl="node1" presStyleIdx="5" presStyleCnt="8">
        <dgm:presLayoutVars>
          <dgm:bulletEnabled val="1"/>
        </dgm:presLayoutVars>
      </dgm:prSet>
      <dgm:spPr/>
    </dgm:pt>
    <dgm:pt modelId="{48263BB1-B351-4532-BCA2-19EFEE673302}" type="pres">
      <dgm:prSet presAssocID="{E1248E89-6389-4EC2-9022-371F618B6D20}" presName="sibTrans" presStyleLbl="bgSibTrans2D1" presStyleIdx="5" presStyleCnt="7"/>
      <dgm:spPr/>
    </dgm:pt>
    <dgm:pt modelId="{13A853BC-F942-4F45-91E4-0BA322BF1E96}" type="pres">
      <dgm:prSet presAssocID="{F54081E8-B713-4B8E-B040-182BE0D4F58D}" presName="compNode" presStyleCnt="0"/>
      <dgm:spPr/>
    </dgm:pt>
    <dgm:pt modelId="{48A803C1-733D-43AC-B319-A15CF9B2FB36}" type="pres">
      <dgm:prSet presAssocID="{F54081E8-B713-4B8E-B040-182BE0D4F58D}" presName="dummyConnPt" presStyleCnt="0"/>
      <dgm:spPr/>
    </dgm:pt>
    <dgm:pt modelId="{6385D6FC-A9D6-4CA8-A1E4-CFC052017CBD}" type="pres">
      <dgm:prSet presAssocID="{F54081E8-B713-4B8E-B040-182BE0D4F58D}" presName="node" presStyleLbl="node1" presStyleIdx="6" presStyleCnt="8">
        <dgm:presLayoutVars>
          <dgm:bulletEnabled val="1"/>
        </dgm:presLayoutVars>
      </dgm:prSet>
      <dgm:spPr/>
    </dgm:pt>
    <dgm:pt modelId="{E3CE8FBB-63DE-472D-BAC0-E6D301463F04}" type="pres">
      <dgm:prSet presAssocID="{2F9C5A0F-A046-4344-8AEF-50DC30DC951F}" presName="sibTrans" presStyleLbl="bgSibTrans2D1" presStyleIdx="6" presStyleCnt="7"/>
      <dgm:spPr/>
    </dgm:pt>
    <dgm:pt modelId="{242711CF-4DFB-424F-8736-6DB66486B01A}" type="pres">
      <dgm:prSet presAssocID="{5A3312D2-CD71-4D0E-B866-F30EE5DF641F}" presName="compNode" presStyleCnt="0"/>
      <dgm:spPr/>
    </dgm:pt>
    <dgm:pt modelId="{41FE7CC6-6E30-40E3-8B69-71DD54AFD053}" type="pres">
      <dgm:prSet presAssocID="{5A3312D2-CD71-4D0E-B866-F30EE5DF641F}" presName="dummyConnPt" presStyleCnt="0"/>
      <dgm:spPr/>
    </dgm:pt>
    <dgm:pt modelId="{83D875B0-ED61-41EA-9D16-9D19781DEE6D}" type="pres">
      <dgm:prSet presAssocID="{5A3312D2-CD71-4D0E-B866-F30EE5DF641F}" presName="node" presStyleLbl="node1" presStyleIdx="7" presStyleCnt="8">
        <dgm:presLayoutVars>
          <dgm:bulletEnabled val="1"/>
        </dgm:presLayoutVars>
      </dgm:prSet>
      <dgm:spPr/>
    </dgm:pt>
  </dgm:ptLst>
  <dgm:cxnLst>
    <dgm:cxn modelId="{D0D32211-98F9-44A8-B06D-583ED4BCD883}" type="presOf" srcId="{386D46BA-C3F5-4677-B54C-30BD9FE68D09}" destId="{D2AFBC7C-2F9A-4091-8922-3BBAF92CACF5}" srcOrd="0" destOrd="0" presId="urn:microsoft.com/office/officeart/2005/8/layout/bProcess4"/>
    <dgm:cxn modelId="{DC681C1A-7C38-42E6-9784-D8155E91BD1B}" type="presOf" srcId="{97922CB2-1A67-464D-BD18-077F18CAD6A1}" destId="{80FFCEBD-F965-40BA-A22B-0A1DF20E6FDD}" srcOrd="0" destOrd="0" presId="urn:microsoft.com/office/officeart/2005/8/layout/bProcess4"/>
    <dgm:cxn modelId="{89CAFE21-7CA1-4844-880D-23F169AF3170}" type="presOf" srcId="{D135F2B6-AA15-428F-A8BC-DE725EE1BA58}" destId="{978AADAC-98C8-45B6-B37B-45A986A12AF6}" srcOrd="0" destOrd="0" presId="urn:microsoft.com/office/officeart/2005/8/layout/bProcess4"/>
    <dgm:cxn modelId="{DFF83735-320C-42E6-945B-2ECF2F24A8E5}" type="presOf" srcId="{F54081E8-B713-4B8E-B040-182BE0D4F58D}" destId="{6385D6FC-A9D6-4CA8-A1E4-CFC052017CBD}" srcOrd="0" destOrd="0" presId="urn:microsoft.com/office/officeart/2005/8/layout/bProcess4"/>
    <dgm:cxn modelId="{9B49453B-1E0A-4643-9952-777492E0E0DA}" type="presOf" srcId="{2F9C5A0F-A046-4344-8AEF-50DC30DC951F}" destId="{E3CE8FBB-63DE-472D-BAC0-E6D301463F04}" srcOrd="0" destOrd="0" presId="urn:microsoft.com/office/officeart/2005/8/layout/bProcess4"/>
    <dgm:cxn modelId="{1191CF5B-9AEF-4C74-83DC-7755D5557B92}" srcId="{1E7746AC-D0E8-4B68-B409-B9C1424FAA35}" destId="{975468F2-E7D7-48EC-8A0C-0B009776077D}" srcOrd="2" destOrd="0" parTransId="{18C5A6D2-EF63-489D-B02D-AA380FA2AD2B}" sibTransId="{97922CB2-1A67-464D-BD18-077F18CAD6A1}"/>
    <dgm:cxn modelId="{44C4B062-D14E-4D80-B26F-C639AA50964D}" type="presOf" srcId="{16A2684C-261D-4397-9460-D1795707E42D}" destId="{29FAE6AC-A184-4220-91D0-E3FA7DC00403}" srcOrd="0" destOrd="0" presId="urn:microsoft.com/office/officeart/2005/8/layout/bProcess4"/>
    <dgm:cxn modelId="{66C42550-46FA-436C-839D-9D74D0701B3B}" srcId="{1E7746AC-D0E8-4B68-B409-B9C1424FAA35}" destId="{16A2684C-261D-4397-9460-D1795707E42D}" srcOrd="5" destOrd="0" parTransId="{8242917C-806E-42E2-AA48-A17C8A960C19}" sibTransId="{E1248E89-6389-4EC2-9022-371F618B6D20}"/>
    <dgm:cxn modelId="{10262352-53B0-4E05-8E4C-16D654744C6B}" type="presOf" srcId="{975468F2-E7D7-48EC-8A0C-0B009776077D}" destId="{BBE482AD-FDE9-425A-96C0-BC5F8C3F06BB}" srcOrd="0" destOrd="0" presId="urn:microsoft.com/office/officeart/2005/8/layout/bProcess4"/>
    <dgm:cxn modelId="{36985372-5B94-4B22-A718-AD2DF127C518}" srcId="{1E7746AC-D0E8-4B68-B409-B9C1424FAA35}" destId="{5A3312D2-CD71-4D0E-B866-F30EE5DF641F}" srcOrd="7" destOrd="0" parTransId="{2FCDB8F0-9F33-4AA2-AE0B-2F3F68B86702}" sibTransId="{18780285-E242-4273-A8A9-7A6121EF7CDE}"/>
    <dgm:cxn modelId="{804A3354-6AB1-4FD3-9CCD-1D3A2C27CF3E}" type="presOf" srcId="{7727F284-87AE-4793-A639-83E46B54E19E}" destId="{E9A5BBAA-D59D-4B56-AB8F-146998485887}" srcOrd="0" destOrd="0" presId="urn:microsoft.com/office/officeart/2005/8/layout/bProcess4"/>
    <dgm:cxn modelId="{BD83C959-D724-4CC5-9666-01130E7450DF}" srcId="{1E7746AC-D0E8-4B68-B409-B9C1424FAA35}" destId="{AAF31436-2054-4242-8C9C-1E4413CACBB9}" srcOrd="4" destOrd="0" parTransId="{1613B1B7-76D4-461B-89C1-2C1532B0F9D7}" sibTransId="{7727F284-87AE-4793-A639-83E46B54E19E}"/>
    <dgm:cxn modelId="{4366D07E-6FF3-42BF-9AA3-087A5763DE35}" srcId="{1E7746AC-D0E8-4B68-B409-B9C1424FAA35}" destId="{BADB5DA8-4548-40EA-BD7E-463F49620E0F}" srcOrd="1" destOrd="0" parTransId="{D013EA40-E79C-47AF-BC72-5DEB8A6DCB09}" sibTransId="{2DD0D722-EE52-4F8D-A291-3C0D3A21FA50}"/>
    <dgm:cxn modelId="{C62AB490-D4FC-4898-ABF7-995D4CF449A1}" type="presOf" srcId="{E1248E89-6389-4EC2-9022-371F618B6D20}" destId="{48263BB1-B351-4532-BCA2-19EFEE673302}" srcOrd="0" destOrd="0" presId="urn:microsoft.com/office/officeart/2005/8/layout/bProcess4"/>
    <dgm:cxn modelId="{45CC4994-44CB-4CEB-91C1-262077B10B88}" type="presOf" srcId="{2DD0D722-EE52-4F8D-A291-3C0D3A21FA50}" destId="{7D31C0D5-5578-4BA2-BBE3-1037882B06CB}" srcOrd="0" destOrd="0" presId="urn:microsoft.com/office/officeart/2005/8/layout/bProcess4"/>
    <dgm:cxn modelId="{62070597-2B4C-4DA9-8A9C-0503F0882604}" srcId="{1E7746AC-D0E8-4B68-B409-B9C1424FAA35}" destId="{D135F2B6-AA15-428F-A8BC-DE725EE1BA58}" srcOrd="0" destOrd="0" parTransId="{32F0F1D9-2BBD-4881-A8E1-B3A8945BC7E2}" sibTransId="{FBFFD30F-0C84-459A-A7F8-9C4BE7611343}"/>
    <dgm:cxn modelId="{CBA170A3-7CCB-455F-8021-9D62FB2A171B}" type="presOf" srcId="{2029CF59-AECD-4B60-84E2-E35993F8E99A}" destId="{DBF9F948-B82E-4C08-86B3-F06389CB9292}" srcOrd="0" destOrd="0" presId="urn:microsoft.com/office/officeart/2005/8/layout/bProcess4"/>
    <dgm:cxn modelId="{01C344AD-41CE-403C-AEF9-7C6DD1FC8715}" srcId="{1E7746AC-D0E8-4B68-B409-B9C1424FAA35}" destId="{386D46BA-C3F5-4677-B54C-30BD9FE68D09}" srcOrd="3" destOrd="0" parTransId="{B2AF62C7-8914-459B-BC19-21D0146812F4}" sibTransId="{2029CF59-AECD-4B60-84E2-E35993F8E99A}"/>
    <dgm:cxn modelId="{967821B7-E0FA-4FC9-882B-CABEEAF4A946}" type="presOf" srcId="{5A3312D2-CD71-4D0E-B866-F30EE5DF641F}" destId="{83D875B0-ED61-41EA-9D16-9D19781DEE6D}" srcOrd="0" destOrd="0" presId="urn:microsoft.com/office/officeart/2005/8/layout/bProcess4"/>
    <dgm:cxn modelId="{326A3DB7-C959-4C2E-A837-42283DA03ABD}" type="presOf" srcId="{AAF31436-2054-4242-8C9C-1E4413CACBB9}" destId="{2A1A8B9F-2EF2-4F74-BC06-53B9BA504653}" srcOrd="0" destOrd="0" presId="urn:microsoft.com/office/officeart/2005/8/layout/bProcess4"/>
    <dgm:cxn modelId="{DD2BBCDC-7AFD-472C-AB26-0CB53D62EA79}" type="presOf" srcId="{1E7746AC-D0E8-4B68-B409-B9C1424FAA35}" destId="{E4084A92-8A91-4B4D-8811-57EA574B7F57}" srcOrd="0" destOrd="0" presId="urn:microsoft.com/office/officeart/2005/8/layout/bProcess4"/>
    <dgm:cxn modelId="{7A8838EE-BC1D-4D29-BCFD-6FAAF824D6E5}" srcId="{1E7746AC-D0E8-4B68-B409-B9C1424FAA35}" destId="{F54081E8-B713-4B8E-B040-182BE0D4F58D}" srcOrd="6" destOrd="0" parTransId="{BBAC59D4-623C-498E-A741-B3A32F069866}" sibTransId="{2F9C5A0F-A046-4344-8AEF-50DC30DC951F}"/>
    <dgm:cxn modelId="{4BAEC3F7-8FB3-4AF6-AB3A-3FF6D6FA109A}" type="presOf" srcId="{BADB5DA8-4548-40EA-BD7E-463F49620E0F}" destId="{5C16562B-E978-42F6-8CE6-1DED5805B352}" srcOrd="0" destOrd="0" presId="urn:microsoft.com/office/officeart/2005/8/layout/bProcess4"/>
    <dgm:cxn modelId="{8EF943FD-FA0A-45CC-8B5E-D57B306CEA57}" type="presOf" srcId="{FBFFD30F-0C84-459A-A7F8-9C4BE7611343}" destId="{323D9691-7EDA-43AD-9596-BFF198A056DD}" srcOrd="0" destOrd="0" presId="urn:microsoft.com/office/officeart/2005/8/layout/bProcess4"/>
    <dgm:cxn modelId="{74E49D0D-A216-4847-9C86-E554919B1CFC}" type="presParOf" srcId="{E4084A92-8A91-4B4D-8811-57EA574B7F57}" destId="{3217A8AC-DB14-48F4-9579-8EA779AF99B4}" srcOrd="0" destOrd="0" presId="urn:microsoft.com/office/officeart/2005/8/layout/bProcess4"/>
    <dgm:cxn modelId="{F4EF5A03-08C6-4DD9-A63C-A6DFD0062520}" type="presParOf" srcId="{3217A8AC-DB14-48F4-9579-8EA779AF99B4}" destId="{E67B09B4-FB9C-47CC-9416-4EF1D7F9120C}" srcOrd="0" destOrd="0" presId="urn:microsoft.com/office/officeart/2005/8/layout/bProcess4"/>
    <dgm:cxn modelId="{F6A13561-8EE9-4B24-8FE3-313F2EC1F634}" type="presParOf" srcId="{3217A8AC-DB14-48F4-9579-8EA779AF99B4}" destId="{978AADAC-98C8-45B6-B37B-45A986A12AF6}" srcOrd="1" destOrd="0" presId="urn:microsoft.com/office/officeart/2005/8/layout/bProcess4"/>
    <dgm:cxn modelId="{4FB3E9E7-AF72-4363-8DF9-D9C2AC81B757}" type="presParOf" srcId="{E4084A92-8A91-4B4D-8811-57EA574B7F57}" destId="{323D9691-7EDA-43AD-9596-BFF198A056DD}" srcOrd="1" destOrd="0" presId="urn:microsoft.com/office/officeart/2005/8/layout/bProcess4"/>
    <dgm:cxn modelId="{956CDC58-1185-479E-8387-222F42C6C186}" type="presParOf" srcId="{E4084A92-8A91-4B4D-8811-57EA574B7F57}" destId="{9BB4B7BE-A844-4471-AA30-496491423B95}" srcOrd="2" destOrd="0" presId="urn:microsoft.com/office/officeart/2005/8/layout/bProcess4"/>
    <dgm:cxn modelId="{DDE4A80D-79EE-427D-9C80-2FB00202DB5C}" type="presParOf" srcId="{9BB4B7BE-A844-4471-AA30-496491423B95}" destId="{05B8E61A-D8CD-46FF-93BC-2DB7704658C5}" srcOrd="0" destOrd="0" presId="urn:microsoft.com/office/officeart/2005/8/layout/bProcess4"/>
    <dgm:cxn modelId="{63793683-32F2-4CB7-90B2-36F99FAF43DD}" type="presParOf" srcId="{9BB4B7BE-A844-4471-AA30-496491423B95}" destId="{5C16562B-E978-42F6-8CE6-1DED5805B352}" srcOrd="1" destOrd="0" presId="urn:microsoft.com/office/officeart/2005/8/layout/bProcess4"/>
    <dgm:cxn modelId="{7F9999F6-510C-4A9E-8257-580F3A53BFDB}" type="presParOf" srcId="{E4084A92-8A91-4B4D-8811-57EA574B7F57}" destId="{7D31C0D5-5578-4BA2-BBE3-1037882B06CB}" srcOrd="3" destOrd="0" presId="urn:microsoft.com/office/officeart/2005/8/layout/bProcess4"/>
    <dgm:cxn modelId="{B7EBD980-BDB5-4958-B5A7-5EBEDD3B29BE}" type="presParOf" srcId="{E4084A92-8A91-4B4D-8811-57EA574B7F57}" destId="{248A2BCC-A19F-492E-928E-086BB7D4814D}" srcOrd="4" destOrd="0" presId="urn:microsoft.com/office/officeart/2005/8/layout/bProcess4"/>
    <dgm:cxn modelId="{E5A13158-6077-4BEB-B76E-FADDA703D1B5}" type="presParOf" srcId="{248A2BCC-A19F-492E-928E-086BB7D4814D}" destId="{216164EF-8F44-4EEB-B8A2-C03E70DB7B94}" srcOrd="0" destOrd="0" presId="urn:microsoft.com/office/officeart/2005/8/layout/bProcess4"/>
    <dgm:cxn modelId="{250C3F68-0632-4C09-A028-AA7DEEDFB868}" type="presParOf" srcId="{248A2BCC-A19F-492E-928E-086BB7D4814D}" destId="{BBE482AD-FDE9-425A-96C0-BC5F8C3F06BB}" srcOrd="1" destOrd="0" presId="urn:microsoft.com/office/officeart/2005/8/layout/bProcess4"/>
    <dgm:cxn modelId="{8D40557C-1A30-432C-9BAF-1D649C8B8DDF}" type="presParOf" srcId="{E4084A92-8A91-4B4D-8811-57EA574B7F57}" destId="{80FFCEBD-F965-40BA-A22B-0A1DF20E6FDD}" srcOrd="5" destOrd="0" presId="urn:microsoft.com/office/officeart/2005/8/layout/bProcess4"/>
    <dgm:cxn modelId="{47615255-23A4-4E1B-B80B-96BE811C3D1E}" type="presParOf" srcId="{E4084A92-8A91-4B4D-8811-57EA574B7F57}" destId="{7DA587C1-227C-4952-9F38-E31A8F2A4560}" srcOrd="6" destOrd="0" presId="urn:microsoft.com/office/officeart/2005/8/layout/bProcess4"/>
    <dgm:cxn modelId="{2FC81117-4699-46BB-86AD-2853D098EF4A}" type="presParOf" srcId="{7DA587C1-227C-4952-9F38-E31A8F2A4560}" destId="{24D025C8-2E65-4A18-8BA5-033DE8AF7C2F}" srcOrd="0" destOrd="0" presId="urn:microsoft.com/office/officeart/2005/8/layout/bProcess4"/>
    <dgm:cxn modelId="{BC00EB84-51F2-4512-9866-43EDB0E6F6E4}" type="presParOf" srcId="{7DA587C1-227C-4952-9F38-E31A8F2A4560}" destId="{D2AFBC7C-2F9A-4091-8922-3BBAF92CACF5}" srcOrd="1" destOrd="0" presId="urn:microsoft.com/office/officeart/2005/8/layout/bProcess4"/>
    <dgm:cxn modelId="{0AAA3EA6-A339-4D6C-8234-C66DC370EB92}" type="presParOf" srcId="{E4084A92-8A91-4B4D-8811-57EA574B7F57}" destId="{DBF9F948-B82E-4C08-86B3-F06389CB9292}" srcOrd="7" destOrd="0" presId="urn:microsoft.com/office/officeart/2005/8/layout/bProcess4"/>
    <dgm:cxn modelId="{A816F582-BC72-4689-965A-C3E2B9C4873C}" type="presParOf" srcId="{E4084A92-8A91-4B4D-8811-57EA574B7F57}" destId="{B29653FD-5FC0-432C-9536-35ADCD8ACB76}" srcOrd="8" destOrd="0" presId="urn:microsoft.com/office/officeart/2005/8/layout/bProcess4"/>
    <dgm:cxn modelId="{06D06F37-8131-4F9E-BFCD-4515FF5F2223}" type="presParOf" srcId="{B29653FD-5FC0-432C-9536-35ADCD8ACB76}" destId="{D72E4A5C-55B8-48A1-86CC-24C7514790C2}" srcOrd="0" destOrd="0" presId="urn:microsoft.com/office/officeart/2005/8/layout/bProcess4"/>
    <dgm:cxn modelId="{970341F7-424F-4514-B922-B0DFA535B78C}" type="presParOf" srcId="{B29653FD-5FC0-432C-9536-35ADCD8ACB76}" destId="{2A1A8B9F-2EF2-4F74-BC06-53B9BA504653}" srcOrd="1" destOrd="0" presId="urn:microsoft.com/office/officeart/2005/8/layout/bProcess4"/>
    <dgm:cxn modelId="{DFCF1195-A6D4-451B-9F3E-02213D9179E1}" type="presParOf" srcId="{E4084A92-8A91-4B4D-8811-57EA574B7F57}" destId="{E9A5BBAA-D59D-4B56-AB8F-146998485887}" srcOrd="9" destOrd="0" presId="urn:microsoft.com/office/officeart/2005/8/layout/bProcess4"/>
    <dgm:cxn modelId="{22F8BD92-4ADF-4F4E-9AB9-1C984FFD0AD5}" type="presParOf" srcId="{E4084A92-8A91-4B4D-8811-57EA574B7F57}" destId="{D69AEB78-2C72-4D31-89C7-6F2B7041BE00}" srcOrd="10" destOrd="0" presId="urn:microsoft.com/office/officeart/2005/8/layout/bProcess4"/>
    <dgm:cxn modelId="{C03ED52D-5FE3-4ECC-B07B-3E5C5E5D2BB5}" type="presParOf" srcId="{D69AEB78-2C72-4D31-89C7-6F2B7041BE00}" destId="{37B63995-CCF9-43D6-BF22-C51E3166F256}" srcOrd="0" destOrd="0" presId="urn:microsoft.com/office/officeart/2005/8/layout/bProcess4"/>
    <dgm:cxn modelId="{1376F0E8-C15A-4FE0-8638-0C535340F20F}" type="presParOf" srcId="{D69AEB78-2C72-4D31-89C7-6F2B7041BE00}" destId="{29FAE6AC-A184-4220-91D0-E3FA7DC00403}" srcOrd="1" destOrd="0" presId="urn:microsoft.com/office/officeart/2005/8/layout/bProcess4"/>
    <dgm:cxn modelId="{B168C3D7-E8AE-41BF-863A-D696E7D8C7F4}" type="presParOf" srcId="{E4084A92-8A91-4B4D-8811-57EA574B7F57}" destId="{48263BB1-B351-4532-BCA2-19EFEE673302}" srcOrd="11" destOrd="0" presId="urn:microsoft.com/office/officeart/2005/8/layout/bProcess4"/>
    <dgm:cxn modelId="{569CC0E3-2A03-4157-9C4F-59DBBBE94C82}" type="presParOf" srcId="{E4084A92-8A91-4B4D-8811-57EA574B7F57}" destId="{13A853BC-F942-4F45-91E4-0BA322BF1E96}" srcOrd="12" destOrd="0" presId="urn:microsoft.com/office/officeart/2005/8/layout/bProcess4"/>
    <dgm:cxn modelId="{19778E04-9494-44A7-B458-9F7BF9CFA55B}" type="presParOf" srcId="{13A853BC-F942-4F45-91E4-0BA322BF1E96}" destId="{48A803C1-733D-43AC-B319-A15CF9B2FB36}" srcOrd="0" destOrd="0" presId="urn:microsoft.com/office/officeart/2005/8/layout/bProcess4"/>
    <dgm:cxn modelId="{A6911378-3F46-4BFF-89DD-856152203818}" type="presParOf" srcId="{13A853BC-F942-4F45-91E4-0BA322BF1E96}" destId="{6385D6FC-A9D6-4CA8-A1E4-CFC052017CBD}" srcOrd="1" destOrd="0" presId="urn:microsoft.com/office/officeart/2005/8/layout/bProcess4"/>
    <dgm:cxn modelId="{17FE45D4-CEB5-45C2-807E-D4AE6E71041B}" type="presParOf" srcId="{E4084A92-8A91-4B4D-8811-57EA574B7F57}" destId="{E3CE8FBB-63DE-472D-BAC0-E6D301463F04}" srcOrd="13" destOrd="0" presId="urn:microsoft.com/office/officeart/2005/8/layout/bProcess4"/>
    <dgm:cxn modelId="{7D3AB47E-40B3-4176-B526-F86F6056A337}" type="presParOf" srcId="{E4084A92-8A91-4B4D-8811-57EA574B7F57}" destId="{242711CF-4DFB-424F-8736-6DB66486B01A}" srcOrd="14" destOrd="0" presId="urn:microsoft.com/office/officeart/2005/8/layout/bProcess4"/>
    <dgm:cxn modelId="{3173C1A1-F7B5-47B8-B67F-BC75C78FD2EF}" type="presParOf" srcId="{242711CF-4DFB-424F-8736-6DB66486B01A}" destId="{41FE7CC6-6E30-40E3-8B69-71DD54AFD053}" srcOrd="0" destOrd="0" presId="urn:microsoft.com/office/officeart/2005/8/layout/bProcess4"/>
    <dgm:cxn modelId="{4EB9D5A9-80C5-43B6-A3C2-642024106988}" type="presParOf" srcId="{242711CF-4DFB-424F-8736-6DB66486B01A}" destId="{83D875B0-ED61-41EA-9D16-9D19781DEE6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7746AC-D0E8-4B68-B409-B9C1424FAA35}" type="doc">
      <dgm:prSet loTypeId="urn:microsoft.com/office/officeart/2005/8/layout/bProcess4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PH"/>
        </a:p>
      </dgm:t>
    </dgm:pt>
    <dgm:pt modelId="{D135F2B6-AA15-428F-A8BC-DE725EE1BA58}">
      <dgm:prSet phldrT="[Text]"/>
      <dgm:spPr/>
      <dgm:t>
        <a:bodyPr/>
        <a:lstStyle/>
        <a:p>
          <a:r>
            <a:rPr lang="en-PH" dirty="0"/>
            <a:t>Set Clear Objectives and Scope </a:t>
          </a:r>
        </a:p>
      </dgm:t>
    </dgm:pt>
    <dgm:pt modelId="{32F0F1D9-2BBD-4881-A8E1-B3A8945BC7E2}" type="parTrans" cxnId="{62070597-2B4C-4DA9-8A9C-0503F0882604}">
      <dgm:prSet/>
      <dgm:spPr/>
      <dgm:t>
        <a:bodyPr/>
        <a:lstStyle/>
        <a:p>
          <a:endParaRPr lang="en-PH"/>
        </a:p>
      </dgm:t>
    </dgm:pt>
    <dgm:pt modelId="{FBFFD30F-0C84-459A-A7F8-9C4BE7611343}" type="sibTrans" cxnId="{62070597-2B4C-4DA9-8A9C-0503F0882604}">
      <dgm:prSet/>
      <dgm:spPr/>
      <dgm:t>
        <a:bodyPr/>
        <a:lstStyle/>
        <a:p>
          <a:endParaRPr lang="en-PH"/>
        </a:p>
      </dgm:t>
    </dgm:pt>
    <dgm:pt modelId="{BADB5DA8-4548-40EA-BD7E-463F49620E0F}">
      <dgm:prSet phldrT="[Text]"/>
      <dgm:spPr/>
      <dgm:t>
        <a:bodyPr/>
        <a:lstStyle/>
        <a:p>
          <a:r>
            <a:rPr lang="en-PH" dirty="0"/>
            <a:t>Situational Analysis: Assessing Local Needs and Current Capacities </a:t>
          </a:r>
        </a:p>
      </dgm:t>
    </dgm:pt>
    <dgm:pt modelId="{D013EA40-E79C-47AF-BC72-5DEB8A6DCB09}" type="parTrans" cxnId="{4366D07E-6FF3-42BF-9AA3-087A5763DE35}">
      <dgm:prSet/>
      <dgm:spPr/>
      <dgm:t>
        <a:bodyPr/>
        <a:lstStyle/>
        <a:p>
          <a:endParaRPr lang="en-PH"/>
        </a:p>
      </dgm:t>
    </dgm:pt>
    <dgm:pt modelId="{2DD0D722-EE52-4F8D-A291-3C0D3A21FA50}" type="sibTrans" cxnId="{4366D07E-6FF3-42BF-9AA3-087A5763DE35}">
      <dgm:prSet/>
      <dgm:spPr/>
      <dgm:t>
        <a:bodyPr/>
        <a:lstStyle/>
        <a:p>
          <a:endParaRPr lang="en-PH"/>
        </a:p>
      </dgm:t>
    </dgm:pt>
    <dgm:pt modelId="{975468F2-E7D7-48EC-8A0C-0B009776077D}">
      <dgm:prSet phldrT="[Text]"/>
      <dgm:spPr/>
      <dgm:t>
        <a:bodyPr/>
        <a:lstStyle/>
        <a:p>
          <a:r>
            <a:rPr lang="en-PH" dirty="0"/>
            <a:t>Define Goals and Expected Outcomes</a:t>
          </a:r>
        </a:p>
      </dgm:t>
    </dgm:pt>
    <dgm:pt modelId="{18C5A6D2-EF63-489D-B02D-AA380FA2AD2B}" type="parTrans" cxnId="{1191CF5B-9AEF-4C74-83DC-7755D5557B92}">
      <dgm:prSet/>
      <dgm:spPr/>
      <dgm:t>
        <a:bodyPr/>
        <a:lstStyle/>
        <a:p>
          <a:endParaRPr lang="en-PH"/>
        </a:p>
      </dgm:t>
    </dgm:pt>
    <dgm:pt modelId="{97922CB2-1A67-464D-BD18-077F18CAD6A1}" type="sibTrans" cxnId="{1191CF5B-9AEF-4C74-83DC-7755D5557B92}">
      <dgm:prSet/>
      <dgm:spPr/>
      <dgm:t>
        <a:bodyPr/>
        <a:lstStyle/>
        <a:p>
          <a:endParaRPr lang="en-PH"/>
        </a:p>
      </dgm:t>
    </dgm:pt>
    <dgm:pt modelId="{386D46BA-C3F5-4677-B54C-30BD9FE68D09}">
      <dgm:prSet phldrT="[Text]"/>
      <dgm:spPr/>
      <dgm:t>
        <a:bodyPr/>
        <a:lstStyle/>
        <a:p>
          <a:r>
            <a:rPr lang="en-PH" dirty="0"/>
            <a:t>Stakeholder Engagement and Advocacy for LGU Buy-In</a:t>
          </a:r>
        </a:p>
      </dgm:t>
    </dgm:pt>
    <dgm:pt modelId="{B2AF62C7-8914-459B-BC19-21D0146812F4}" type="parTrans" cxnId="{01C344AD-41CE-403C-AEF9-7C6DD1FC8715}">
      <dgm:prSet/>
      <dgm:spPr/>
      <dgm:t>
        <a:bodyPr/>
        <a:lstStyle/>
        <a:p>
          <a:endParaRPr lang="en-PH"/>
        </a:p>
      </dgm:t>
    </dgm:pt>
    <dgm:pt modelId="{2029CF59-AECD-4B60-84E2-E35993F8E99A}" type="sibTrans" cxnId="{01C344AD-41CE-403C-AEF9-7C6DD1FC8715}">
      <dgm:prSet/>
      <dgm:spPr/>
      <dgm:t>
        <a:bodyPr/>
        <a:lstStyle/>
        <a:p>
          <a:endParaRPr lang="en-PH"/>
        </a:p>
      </dgm:t>
    </dgm:pt>
    <dgm:pt modelId="{AAF31436-2054-4242-8C9C-1E4413CACBB9}">
      <dgm:prSet phldrT="[Text]"/>
      <dgm:spPr/>
      <dgm:t>
        <a:bodyPr/>
        <a:lstStyle/>
        <a:p>
          <a:r>
            <a:rPr lang="en-PH" dirty="0"/>
            <a:t>Evidence-Based Planning and Costing Exercises</a:t>
          </a:r>
        </a:p>
      </dgm:t>
    </dgm:pt>
    <dgm:pt modelId="{1613B1B7-76D4-461B-89C1-2C1532B0F9D7}" type="parTrans" cxnId="{BD83C959-D724-4CC5-9666-01130E7450DF}">
      <dgm:prSet/>
      <dgm:spPr/>
      <dgm:t>
        <a:bodyPr/>
        <a:lstStyle/>
        <a:p>
          <a:endParaRPr lang="en-PH"/>
        </a:p>
      </dgm:t>
    </dgm:pt>
    <dgm:pt modelId="{7727F284-87AE-4793-A639-83E46B54E19E}" type="sibTrans" cxnId="{BD83C959-D724-4CC5-9666-01130E7450DF}">
      <dgm:prSet/>
      <dgm:spPr/>
      <dgm:t>
        <a:bodyPr/>
        <a:lstStyle/>
        <a:p>
          <a:endParaRPr lang="en-PH"/>
        </a:p>
      </dgm:t>
    </dgm:pt>
    <dgm:pt modelId="{16A2684C-261D-4397-9460-D1795707E42D}">
      <dgm:prSet phldrT="[Text]"/>
      <dgm:spPr/>
      <dgm:t>
        <a:bodyPr/>
        <a:lstStyle/>
        <a:p>
          <a:r>
            <a:rPr lang="en-PH" dirty="0"/>
            <a:t>Develop and Present the Devolution Transition Plan</a:t>
          </a:r>
        </a:p>
      </dgm:t>
    </dgm:pt>
    <dgm:pt modelId="{8242917C-806E-42E2-AA48-A17C8A960C19}" type="parTrans" cxnId="{66C42550-46FA-436C-839D-9D74D0701B3B}">
      <dgm:prSet/>
      <dgm:spPr/>
      <dgm:t>
        <a:bodyPr/>
        <a:lstStyle/>
        <a:p>
          <a:endParaRPr lang="en-PH"/>
        </a:p>
      </dgm:t>
    </dgm:pt>
    <dgm:pt modelId="{E1248E89-6389-4EC2-9022-371F618B6D20}" type="sibTrans" cxnId="{66C42550-46FA-436C-839D-9D74D0701B3B}">
      <dgm:prSet/>
      <dgm:spPr/>
      <dgm:t>
        <a:bodyPr/>
        <a:lstStyle/>
        <a:p>
          <a:endParaRPr lang="en-PH"/>
        </a:p>
      </dgm:t>
    </dgm:pt>
    <dgm:pt modelId="{F54081E8-B713-4B8E-B040-182BE0D4F58D}">
      <dgm:prSet phldrT="[Text]"/>
      <dgm:spPr/>
      <dgm:t>
        <a:bodyPr/>
        <a:lstStyle/>
        <a:p>
          <a:r>
            <a:rPr lang="en-PH" dirty="0"/>
            <a:t>Finalize the FP Budget and Secure Approval</a:t>
          </a:r>
        </a:p>
      </dgm:t>
    </dgm:pt>
    <dgm:pt modelId="{BBAC59D4-623C-498E-A741-B3A32F069866}" type="parTrans" cxnId="{7A8838EE-BC1D-4D29-BCFD-6FAAF824D6E5}">
      <dgm:prSet/>
      <dgm:spPr/>
      <dgm:t>
        <a:bodyPr/>
        <a:lstStyle/>
        <a:p>
          <a:endParaRPr lang="en-PH"/>
        </a:p>
      </dgm:t>
    </dgm:pt>
    <dgm:pt modelId="{2F9C5A0F-A046-4344-8AEF-50DC30DC951F}" type="sibTrans" cxnId="{7A8838EE-BC1D-4D29-BCFD-6FAAF824D6E5}">
      <dgm:prSet/>
      <dgm:spPr/>
      <dgm:t>
        <a:bodyPr/>
        <a:lstStyle/>
        <a:p>
          <a:endParaRPr lang="en-PH"/>
        </a:p>
      </dgm:t>
    </dgm:pt>
    <dgm:pt modelId="{5A3312D2-CD71-4D0E-B866-F30EE5DF641F}">
      <dgm:prSet phldrT="[Text]"/>
      <dgm:spPr/>
      <dgm:t>
        <a:bodyPr/>
        <a:lstStyle/>
        <a:p>
          <a:r>
            <a:rPr lang="en-PH" dirty="0"/>
            <a:t>Implement, Monitor and Ensure Long-Term Sustainability</a:t>
          </a:r>
        </a:p>
      </dgm:t>
    </dgm:pt>
    <dgm:pt modelId="{2FCDB8F0-9F33-4AA2-AE0B-2F3F68B86702}" type="parTrans" cxnId="{36985372-5B94-4B22-A718-AD2DF127C518}">
      <dgm:prSet/>
      <dgm:spPr/>
      <dgm:t>
        <a:bodyPr/>
        <a:lstStyle/>
        <a:p>
          <a:endParaRPr lang="en-PH"/>
        </a:p>
      </dgm:t>
    </dgm:pt>
    <dgm:pt modelId="{18780285-E242-4273-A8A9-7A6121EF7CDE}" type="sibTrans" cxnId="{36985372-5B94-4B22-A718-AD2DF127C518}">
      <dgm:prSet/>
      <dgm:spPr/>
      <dgm:t>
        <a:bodyPr/>
        <a:lstStyle/>
        <a:p>
          <a:endParaRPr lang="en-PH"/>
        </a:p>
      </dgm:t>
    </dgm:pt>
    <dgm:pt modelId="{A5DD2803-6C30-42B4-8045-B5644C24FC5A}">
      <dgm:prSet phldrT="[Text]"/>
      <dgm:spPr/>
      <dgm:t>
        <a:bodyPr/>
        <a:lstStyle/>
        <a:p>
          <a:r>
            <a:rPr lang="en-PH" dirty="0"/>
            <a:t>Feedback Loop</a:t>
          </a:r>
        </a:p>
      </dgm:t>
    </dgm:pt>
    <dgm:pt modelId="{1CA507BC-E788-4713-BCEB-E81511CE3E81}" type="parTrans" cxnId="{BB6FA5D3-0717-4886-8985-F8D87A414A99}">
      <dgm:prSet/>
      <dgm:spPr/>
      <dgm:t>
        <a:bodyPr/>
        <a:lstStyle/>
        <a:p>
          <a:endParaRPr lang="en-PH"/>
        </a:p>
      </dgm:t>
    </dgm:pt>
    <dgm:pt modelId="{6D2BA6D9-82B0-4203-81EE-4F0765BA24AA}" type="sibTrans" cxnId="{BB6FA5D3-0717-4886-8985-F8D87A414A99}">
      <dgm:prSet/>
      <dgm:spPr/>
      <dgm:t>
        <a:bodyPr/>
        <a:lstStyle/>
        <a:p>
          <a:endParaRPr lang="en-PH"/>
        </a:p>
      </dgm:t>
    </dgm:pt>
    <dgm:pt modelId="{E4084A92-8A91-4B4D-8811-57EA574B7F57}" type="pres">
      <dgm:prSet presAssocID="{1E7746AC-D0E8-4B68-B409-B9C1424FAA35}" presName="Name0" presStyleCnt="0">
        <dgm:presLayoutVars>
          <dgm:dir/>
          <dgm:resizeHandles/>
        </dgm:presLayoutVars>
      </dgm:prSet>
      <dgm:spPr/>
    </dgm:pt>
    <dgm:pt modelId="{3217A8AC-DB14-48F4-9579-8EA779AF99B4}" type="pres">
      <dgm:prSet presAssocID="{D135F2B6-AA15-428F-A8BC-DE725EE1BA58}" presName="compNode" presStyleCnt="0"/>
      <dgm:spPr/>
    </dgm:pt>
    <dgm:pt modelId="{E67B09B4-FB9C-47CC-9416-4EF1D7F9120C}" type="pres">
      <dgm:prSet presAssocID="{D135F2B6-AA15-428F-A8BC-DE725EE1BA58}" presName="dummyConnPt" presStyleCnt="0"/>
      <dgm:spPr/>
    </dgm:pt>
    <dgm:pt modelId="{978AADAC-98C8-45B6-B37B-45A986A12AF6}" type="pres">
      <dgm:prSet presAssocID="{D135F2B6-AA15-428F-A8BC-DE725EE1BA58}" presName="node" presStyleLbl="node1" presStyleIdx="0" presStyleCnt="9">
        <dgm:presLayoutVars>
          <dgm:bulletEnabled val="1"/>
        </dgm:presLayoutVars>
      </dgm:prSet>
      <dgm:spPr/>
    </dgm:pt>
    <dgm:pt modelId="{323D9691-7EDA-43AD-9596-BFF198A056DD}" type="pres">
      <dgm:prSet presAssocID="{FBFFD30F-0C84-459A-A7F8-9C4BE7611343}" presName="sibTrans" presStyleLbl="bgSibTrans2D1" presStyleIdx="0" presStyleCnt="8"/>
      <dgm:spPr/>
    </dgm:pt>
    <dgm:pt modelId="{9BB4B7BE-A844-4471-AA30-496491423B95}" type="pres">
      <dgm:prSet presAssocID="{BADB5DA8-4548-40EA-BD7E-463F49620E0F}" presName="compNode" presStyleCnt="0"/>
      <dgm:spPr/>
    </dgm:pt>
    <dgm:pt modelId="{05B8E61A-D8CD-46FF-93BC-2DB7704658C5}" type="pres">
      <dgm:prSet presAssocID="{BADB5DA8-4548-40EA-BD7E-463F49620E0F}" presName="dummyConnPt" presStyleCnt="0"/>
      <dgm:spPr/>
    </dgm:pt>
    <dgm:pt modelId="{5C16562B-E978-42F6-8CE6-1DED5805B352}" type="pres">
      <dgm:prSet presAssocID="{BADB5DA8-4548-40EA-BD7E-463F49620E0F}" presName="node" presStyleLbl="node1" presStyleIdx="1" presStyleCnt="9">
        <dgm:presLayoutVars>
          <dgm:bulletEnabled val="1"/>
        </dgm:presLayoutVars>
      </dgm:prSet>
      <dgm:spPr/>
    </dgm:pt>
    <dgm:pt modelId="{7D31C0D5-5578-4BA2-BBE3-1037882B06CB}" type="pres">
      <dgm:prSet presAssocID="{2DD0D722-EE52-4F8D-A291-3C0D3A21FA50}" presName="sibTrans" presStyleLbl="bgSibTrans2D1" presStyleIdx="1" presStyleCnt="8"/>
      <dgm:spPr/>
    </dgm:pt>
    <dgm:pt modelId="{248A2BCC-A19F-492E-928E-086BB7D4814D}" type="pres">
      <dgm:prSet presAssocID="{975468F2-E7D7-48EC-8A0C-0B009776077D}" presName="compNode" presStyleCnt="0"/>
      <dgm:spPr/>
    </dgm:pt>
    <dgm:pt modelId="{216164EF-8F44-4EEB-B8A2-C03E70DB7B94}" type="pres">
      <dgm:prSet presAssocID="{975468F2-E7D7-48EC-8A0C-0B009776077D}" presName="dummyConnPt" presStyleCnt="0"/>
      <dgm:spPr/>
    </dgm:pt>
    <dgm:pt modelId="{BBE482AD-FDE9-425A-96C0-BC5F8C3F06BB}" type="pres">
      <dgm:prSet presAssocID="{975468F2-E7D7-48EC-8A0C-0B009776077D}" presName="node" presStyleLbl="node1" presStyleIdx="2" presStyleCnt="9">
        <dgm:presLayoutVars>
          <dgm:bulletEnabled val="1"/>
        </dgm:presLayoutVars>
      </dgm:prSet>
      <dgm:spPr/>
    </dgm:pt>
    <dgm:pt modelId="{80FFCEBD-F965-40BA-A22B-0A1DF20E6FDD}" type="pres">
      <dgm:prSet presAssocID="{97922CB2-1A67-464D-BD18-077F18CAD6A1}" presName="sibTrans" presStyleLbl="bgSibTrans2D1" presStyleIdx="2" presStyleCnt="8"/>
      <dgm:spPr/>
    </dgm:pt>
    <dgm:pt modelId="{7DA587C1-227C-4952-9F38-E31A8F2A4560}" type="pres">
      <dgm:prSet presAssocID="{386D46BA-C3F5-4677-B54C-30BD9FE68D09}" presName="compNode" presStyleCnt="0"/>
      <dgm:spPr/>
    </dgm:pt>
    <dgm:pt modelId="{24D025C8-2E65-4A18-8BA5-033DE8AF7C2F}" type="pres">
      <dgm:prSet presAssocID="{386D46BA-C3F5-4677-B54C-30BD9FE68D09}" presName="dummyConnPt" presStyleCnt="0"/>
      <dgm:spPr/>
    </dgm:pt>
    <dgm:pt modelId="{D2AFBC7C-2F9A-4091-8922-3BBAF92CACF5}" type="pres">
      <dgm:prSet presAssocID="{386D46BA-C3F5-4677-B54C-30BD9FE68D09}" presName="node" presStyleLbl="node1" presStyleIdx="3" presStyleCnt="9">
        <dgm:presLayoutVars>
          <dgm:bulletEnabled val="1"/>
        </dgm:presLayoutVars>
      </dgm:prSet>
      <dgm:spPr/>
    </dgm:pt>
    <dgm:pt modelId="{DBF9F948-B82E-4C08-86B3-F06389CB9292}" type="pres">
      <dgm:prSet presAssocID="{2029CF59-AECD-4B60-84E2-E35993F8E99A}" presName="sibTrans" presStyleLbl="bgSibTrans2D1" presStyleIdx="3" presStyleCnt="8"/>
      <dgm:spPr/>
    </dgm:pt>
    <dgm:pt modelId="{B29653FD-5FC0-432C-9536-35ADCD8ACB76}" type="pres">
      <dgm:prSet presAssocID="{AAF31436-2054-4242-8C9C-1E4413CACBB9}" presName="compNode" presStyleCnt="0"/>
      <dgm:spPr/>
    </dgm:pt>
    <dgm:pt modelId="{D72E4A5C-55B8-48A1-86CC-24C7514790C2}" type="pres">
      <dgm:prSet presAssocID="{AAF31436-2054-4242-8C9C-1E4413CACBB9}" presName="dummyConnPt" presStyleCnt="0"/>
      <dgm:spPr/>
    </dgm:pt>
    <dgm:pt modelId="{2A1A8B9F-2EF2-4F74-BC06-53B9BA504653}" type="pres">
      <dgm:prSet presAssocID="{AAF31436-2054-4242-8C9C-1E4413CACBB9}" presName="node" presStyleLbl="node1" presStyleIdx="4" presStyleCnt="9">
        <dgm:presLayoutVars>
          <dgm:bulletEnabled val="1"/>
        </dgm:presLayoutVars>
      </dgm:prSet>
      <dgm:spPr/>
    </dgm:pt>
    <dgm:pt modelId="{E9A5BBAA-D59D-4B56-AB8F-146998485887}" type="pres">
      <dgm:prSet presAssocID="{7727F284-87AE-4793-A639-83E46B54E19E}" presName="sibTrans" presStyleLbl="bgSibTrans2D1" presStyleIdx="4" presStyleCnt="8"/>
      <dgm:spPr/>
    </dgm:pt>
    <dgm:pt modelId="{D69AEB78-2C72-4D31-89C7-6F2B7041BE00}" type="pres">
      <dgm:prSet presAssocID="{16A2684C-261D-4397-9460-D1795707E42D}" presName="compNode" presStyleCnt="0"/>
      <dgm:spPr/>
    </dgm:pt>
    <dgm:pt modelId="{37B63995-CCF9-43D6-BF22-C51E3166F256}" type="pres">
      <dgm:prSet presAssocID="{16A2684C-261D-4397-9460-D1795707E42D}" presName="dummyConnPt" presStyleCnt="0"/>
      <dgm:spPr/>
    </dgm:pt>
    <dgm:pt modelId="{29FAE6AC-A184-4220-91D0-E3FA7DC00403}" type="pres">
      <dgm:prSet presAssocID="{16A2684C-261D-4397-9460-D1795707E42D}" presName="node" presStyleLbl="node1" presStyleIdx="5" presStyleCnt="9">
        <dgm:presLayoutVars>
          <dgm:bulletEnabled val="1"/>
        </dgm:presLayoutVars>
      </dgm:prSet>
      <dgm:spPr/>
    </dgm:pt>
    <dgm:pt modelId="{48263BB1-B351-4532-BCA2-19EFEE673302}" type="pres">
      <dgm:prSet presAssocID="{E1248E89-6389-4EC2-9022-371F618B6D20}" presName="sibTrans" presStyleLbl="bgSibTrans2D1" presStyleIdx="5" presStyleCnt="8"/>
      <dgm:spPr/>
    </dgm:pt>
    <dgm:pt modelId="{13A853BC-F942-4F45-91E4-0BA322BF1E96}" type="pres">
      <dgm:prSet presAssocID="{F54081E8-B713-4B8E-B040-182BE0D4F58D}" presName="compNode" presStyleCnt="0"/>
      <dgm:spPr/>
    </dgm:pt>
    <dgm:pt modelId="{48A803C1-733D-43AC-B319-A15CF9B2FB36}" type="pres">
      <dgm:prSet presAssocID="{F54081E8-B713-4B8E-B040-182BE0D4F58D}" presName="dummyConnPt" presStyleCnt="0"/>
      <dgm:spPr/>
    </dgm:pt>
    <dgm:pt modelId="{6385D6FC-A9D6-4CA8-A1E4-CFC052017CBD}" type="pres">
      <dgm:prSet presAssocID="{F54081E8-B713-4B8E-B040-182BE0D4F58D}" presName="node" presStyleLbl="node1" presStyleIdx="6" presStyleCnt="9">
        <dgm:presLayoutVars>
          <dgm:bulletEnabled val="1"/>
        </dgm:presLayoutVars>
      </dgm:prSet>
      <dgm:spPr/>
    </dgm:pt>
    <dgm:pt modelId="{E3CE8FBB-63DE-472D-BAC0-E6D301463F04}" type="pres">
      <dgm:prSet presAssocID="{2F9C5A0F-A046-4344-8AEF-50DC30DC951F}" presName="sibTrans" presStyleLbl="bgSibTrans2D1" presStyleIdx="6" presStyleCnt="8"/>
      <dgm:spPr/>
    </dgm:pt>
    <dgm:pt modelId="{242711CF-4DFB-424F-8736-6DB66486B01A}" type="pres">
      <dgm:prSet presAssocID="{5A3312D2-CD71-4D0E-B866-F30EE5DF641F}" presName="compNode" presStyleCnt="0"/>
      <dgm:spPr/>
    </dgm:pt>
    <dgm:pt modelId="{41FE7CC6-6E30-40E3-8B69-71DD54AFD053}" type="pres">
      <dgm:prSet presAssocID="{5A3312D2-CD71-4D0E-B866-F30EE5DF641F}" presName="dummyConnPt" presStyleCnt="0"/>
      <dgm:spPr/>
    </dgm:pt>
    <dgm:pt modelId="{83D875B0-ED61-41EA-9D16-9D19781DEE6D}" type="pres">
      <dgm:prSet presAssocID="{5A3312D2-CD71-4D0E-B866-F30EE5DF641F}" presName="node" presStyleLbl="node1" presStyleIdx="7" presStyleCnt="9">
        <dgm:presLayoutVars>
          <dgm:bulletEnabled val="1"/>
        </dgm:presLayoutVars>
      </dgm:prSet>
      <dgm:spPr/>
    </dgm:pt>
    <dgm:pt modelId="{046E890C-0267-4FAA-9968-E62786724383}" type="pres">
      <dgm:prSet presAssocID="{18780285-E242-4273-A8A9-7A6121EF7CDE}" presName="sibTrans" presStyleLbl="bgSibTrans2D1" presStyleIdx="7" presStyleCnt="8"/>
      <dgm:spPr/>
    </dgm:pt>
    <dgm:pt modelId="{657EB7D1-5F8C-4C1C-A809-DADCBC58CCF8}" type="pres">
      <dgm:prSet presAssocID="{A5DD2803-6C30-42B4-8045-B5644C24FC5A}" presName="compNode" presStyleCnt="0"/>
      <dgm:spPr/>
    </dgm:pt>
    <dgm:pt modelId="{6DD27EFF-83D3-4E5C-9ED5-D42545D4D440}" type="pres">
      <dgm:prSet presAssocID="{A5DD2803-6C30-42B4-8045-B5644C24FC5A}" presName="dummyConnPt" presStyleCnt="0"/>
      <dgm:spPr/>
    </dgm:pt>
    <dgm:pt modelId="{130C19DB-CE35-4299-80F3-7D323FDB2344}" type="pres">
      <dgm:prSet presAssocID="{A5DD2803-6C30-42B4-8045-B5644C24FC5A}" presName="node" presStyleLbl="node1" presStyleIdx="8" presStyleCnt="9">
        <dgm:presLayoutVars>
          <dgm:bulletEnabled val="1"/>
        </dgm:presLayoutVars>
      </dgm:prSet>
      <dgm:spPr/>
    </dgm:pt>
  </dgm:ptLst>
  <dgm:cxnLst>
    <dgm:cxn modelId="{D0D32211-98F9-44A8-B06D-583ED4BCD883}" type="presOf" srcId="{386D46BA-C3F5-4677-B54C-30BD9FE68D09}" destId="{D2AFBC7C-2F9A-4091-8922-3BBAF92CACF5}" srcOrd="0" destOrd="0" presId="urn:microsoft.com/office/officeart/2005/8/layout/bProcess4"/>
    <dgm:cxn modelId="{DC681C1A-7C38-42E6-9784-D8155E91BD1B}" type="presOf" srcId="{97922CB2-1A67-464D-BD18-077F18CAD6A1}" destId="{80FFCEBD-F965-40BA-A22B-0A1DF20E6FDD}" srcOrd="0" destOrd="0" presId="urn:microsoft.com/office/officeart/2005/8/layout/bProcess4"/>
    <dgm:cxn modelId="{89CAFE21-7CA1-4844-880D-23F169AF3170}" type="presOf" srcId="{D135F2B6-AA15-428F-A8BC-DE725EE1BA58}" destId="{978AADAC-98C8-45B6-B37B-45A986A12AF6}" srcOrd="0" destOrd="0" presId="urn:microsoft.com/office/officeart/2005/8/layout/bProcess4"/>
    <dgm:cxn modelId="{DFF83735-320C-42E6-945B-2ECF2F24A8E5}" type="presOf" srcId="{F54081E8-B713-4B8E-B040-182BE0D4F58D}" destId="{6385D6FC-A9D6-4CA8-A1E4-CFC052017CBD}" srcOrd="0" destOrd="0" presId="urn:microsoft.com/office/officeart/2005/8/layout/bProcess4"/>
    <dgm:cxn modelId="{9B49453B-1E0A-4643-9952-777492E0E0DA}" type="presOf" srcId="{2F9C5A0F-A046-4344-8AEF-50DC30DC951F}" destId="{E3CE8FBB-63DE-472D-BAC0-E6D301463F04}" srcOrd="0" destOrd="0" presId="urn:microsoft.com/office/officeart/2005/8/layout/bProcess4"/>
    <dgm:cxn modelId="{BC46E23E-0248-437A-A2FD-D3F338243C80}" type="presOf" srcId="{A5DD2803-6C30-42B4-8045-B5644C24FC5A}" destId="{130C19DB-CE35-4299-80F3-7D323FDB2344}" srcOrd="0" destOrd="0" presId="urn:microsoft.com/office/officeart/2005/8/layout/bProcess4"/>
    <dgm:cxn modelId="{1191CF5B-9AEF-4C74-83DC-7755D5557B92}" srcId="{1E7746AC-D0E8-4B68-B409-B9C1424FAA35}" destId="{975468F2-E7D7-48EC-8A0C-0B009776077D}" srcOrd="2" destOrd="0" parTransId="{18C5A6D2-EF63-489D-B02D-AA380FA2AD2B}" sibTransId="{97922CB2-1A67-464D-BD18-077F18CAD6A1}"/>
    <dgm:cxn modelId="{44C4B062-D14E-4D80-B26F-C639AA50964D}" type="presOf" srcId="{16A2684C-261D-4397-9460-D1795707E42D}" destId="{29FAE6AC-A184-4220-91D0-E3FA7DC00403}" srcOrd="0" destOrd="0" presId="urn:microsoft.com/office/officeart/2005/8/layout/bProcess4"/>
    <dgm:cxn modelId="{66C42550-46FA-436C-839D-9D74D0701B3B}" srcId="{1E7746AC-D0E8-4B68-B409-B9C1424FAA35}" destId="{16A2684C-261D-4397-9460-D1795707E42D}" srcOrd="5" destOrd="0" parTransId="{8242917C-806E-42E2-AA48-A17C8A960C19}" sibTransId="{E1248E89-6389-4EC2-9022-371F618B6D20}"/>
    <dgm:cxn modelId="{10262352-53B0-4E05-8E4C-16D654744C6B}" type="presOf" srcId="{975468F2-E7D7-48EC-8A0C-0B009776077D}" destId="{BBE482AD-FDE9-425A-96C0-BC5F8C3F06BB}" srcOrd="0" destOrd="0" presId="urn:microsoft.com/office/officeart/2005/8/layout/bProcess4"/>
    <dgm:cxn modelId="{36985372-5B94-4B22-A718-AD2DF127C518}" srcId="{1E7746AC-D0E8-4B68-B409-B9C1424FAA35}" destId="{5A3312D2-CD71-4D0E-B866-F30EE5DF641F}" srcOrd="7" destOrd="0" parTransId="{2FCDB8F0-9F33-4AA2-AE0B-2F3F68B86702}" sibTransId="{18780285-E242-4273-A8A9-7A6121EF7CDE}"/>
    <dgm:cxn modelId="{804A3354-6AB1-4FD3-9CCD-1D3A2C27CF3E}" type="presOf" srcId="{7727F284-87AE-4793-A639-83E46B54E19E}" destId="{E9A5BBAA-D59D-4B56-AB8F-146998485887}" srcOrd="0" destOrd="0" presId="urn:microsoft.com/office/officeart/2005/8/layout/bProcess4"/>
    <dgm:cxn modelId="{BD83C959-D724-4CC5-9666-01130E7450DF}" srcId="{1E7746AC-D0E8-4B68-B409-B9C1424FAA35}" destId="{AAF31436-2054-4242-8C9C-1E4413CACBB9}" srcOrd="4" destOrd="0" parTransId="{1613B1B7-76D4-461B-89C1-2C1532B0F9D7}" sibTransId="{7727F284-87AE-4793-A639-83E46B54E19E}"/>
    <dgm:cxn modelId="{0E60837B-DB6B-4C3A-B8C8-B432A00DE02A}" type="presOf" srcId="{18780285-E242-4273-A8A9-7A6121EF7CDE}" destId="{046E890C-0267-4FAA-9968-E62786724383}" srcOrd="0" destOrd="0" presId="urn:microsoft.com/office/officeart/2005/8/layout/bProcess4"/>
    <dgm:cxn modelId="{4366D07E-6FF3-42BF-9AA3-087A5763DE35}" srcId="{1E7746AC-D0E8-4B68-B409-B9C1424FAA35}" destId="{BADB5DA8-4548-40EA-BD7E-463F49620E0F}" srcOrd="1" destOrd="0" parTransId="{D013EA40-E79C-47AF-BC72-5DEB8A6DCB09}" sibTransId="{2DD0D722-EE52-4F8D-A291-3C0D3A21FA50}"/>
    <dgm:cxn modelId="{C62AB490-D4FC-4898-ABF7-995D4CF449A1}" type="presOf" srcId="{E1248E89-6389-4EC2-9022-371F618B6D20}" destId="{48263BB1-B351-4532-BCA2-19EFEE673302}" srcOrd="0" destOrd="0" presId="urn:microsoft.com/office/officeart/2005/8/layout/bProcess4"/>
    <dgm:cxn modelId="{45CC4994-44CB-4CEB-91C1-262077B10B88}" type="presOf" srcId="{2DD0D722-EE52-4F8D-A291-3C0D3A21FA50}" destId="{7D31C0D5-5578-4BA2-BBE3-1037882B06CB}" srcOrd="0" destOrd="0" presId="urn:microsoft.com/office/officeart/2005/8/layout/bProcess4"/>
    <dgm:cxn modelId="{62070597-2B4C-4DA9-8A9C-0503F0882604}" srcId="{1E7746AC-D0E8-4B68-B409-B9C1424FAA35}" destId="{D135F2B6-AA15-428F-A8BC-DE725EE1BA58}" srcOrd="0" destOrd="0" parTransId="{32F0F1D9-2BBD-4881-A8E1-B3A8945BC7E2}" sibTransId="{FBFFD30F-0C84-459A-A7F8-9C4BE7611343}"/>
    <dgm:cxn modelId="{CBA170A3-7CCB-455F-8021-9D62FB2A171B}" type="presOf" srcId="{2029CF59-AECD-4B60-84E2-E35993F8E99A}" destId="{DBF9F948-B82E-4C08-86B3-F06389CB9292}" srcOrd="0" destOrd="0" presId="urn:microsoft.com/office/officeart/2005/8/layout/bProcess4"/>
    <dgm:cxn modelId="{01C344AD-41CE-403C-AEF9-7C6DD1FC8715}" srcId="{1E7746AC-D0E8-4B68-B409-B9C1424FAA35}" destId="{386D46BA-C3F5-4677-B54C-30BD9FE68D09}" srcOrd="3" destOrd="0" parTransId="{B2AF62C7-8914-459B-BC19-21D0146812F4}" sibTransId="{2029CF59-AECD-4B60-84E2-E35993F8E99A}"/>
    <dgm:cxn modelId="{967821B7-E0FA-4FC9-882B-CABEEAF4A946}" type="presOf" srcId="{5A3312D2-CD71-4D0E-B866-F30EE5DF641F}" destId="{83D875B0-ED61-41EA-9D16-9D19781DEE6D}" srcOrd="0" destOrd="0" presId="urn:microsoft.com/office/officeart/2005/8/layout/bProcess4"/>
    <dgm:cxn modelId="{326A3DB7-C959-4C2E-A837-42283DA03ABD}" type="presOf" srcId="{AAF31436-2054-4242-8C9C-1E4413CACBB9}" destId="{2A1A8B9F-2EF2-4F74-BC06-53B9BA504653}" srcOrd="0" destOrd="0" presId="urn:microsoft.com/office/officeart/2005/8/layout/bProcess4"/>
    <dgm:cxn modelId="{BB6FA5D3-0717-4886-8985-F8D87A414A99}" srcId="{1E7746AC-D0E8-4B68-B409-B9C1424FAA35}" destId="{A5DD2803-6C30-42B4-8045-B5644C24FC5A}" srcOrd="8" destOrd="0" parTransId="{1CA507BC-E788-4713-BCEB-E81511CE3E81}" sibTransId="{6D2BA6D9-82B0-4203-81EE-4F0765BA24AA}"/>
    <dgm:cxn modelId="{DD2BBCDC-7AFD-472C-AB26-0CB53D62EA79}" type="presOf" srcId="{1E7746AC-D0E8-4B68-B409-B9C1424FAA35}" destId="{E4084A92-8A91-4B4D-8811-57EA574B7F57}" srcOrd="0" destOrd="0" presId="urn:microsoft.com/office/officeart/2005/8/layout/bProcess4"/>
    <dgm:cxn modelId="{7A8838EE-BC1D-4D29-BCFD-6FAAF824D6E5}" srcId="{1E7746AC-D0E8-4B68-B409-B9C1424FAA35}" destId="{F54081E8-B713-4B8E-B040-182BE0D4F58D}" srcOrd="6" destOrd="0" parTransId="{BBAC59D4-623C-498E-A741-B3A32F069866}" sibTransId="{2F9C5A0F-A046-4344-8AEF-50DC30DC951F}"/>
    <dgm:cxn modelId="{4BAEC3F7-8FB3-4AF6-AB3A-3FF6D6FA109A}" type="presOf" srcId="{BADB5DA8-4548-40EA-BD7E-463F49620E0F}" destId="{5C16562B-E978-42F6-8CE6-1DED5805B352}" srcOrd="0" destOrd="0" presId="urn:microsoft.com/office/officeart/2005/8/layout/bProcess4"/>
    <dgm:cxn modelId="{8EF943FD-FA0A-45CC-8B5E-D57B306CEA57}" type="presOf" srcId="{FBFFD30F-0C84-459A-A7F8-9C4BE7611343}" destId="{323D9691-7EDA-43AD-9596-BFF198A056DD}" srcOrd="0" destOrd="0" presId="urn:microsoft.com/office/officeart/2005/8/layout/bProcess4"/>
    <dgm:cxn modelId="{74E49D0D-A216-4847-9C86-E554919B1CFC}" type="presParOf" srcId="{E4084A92-8A91-4B4D-8811-57EA574B7F57}" destId="{3217A8AC-DB14-48F4-9579-8EA779AF99B4}" srcOrd="0" destOrd="0" presId="urn:microsoft.com/office/officeart/2005/8/layout/bProcess4"/>
    <dgm:cxn modelId="{F4EF5A03-08C6-4DD9-A63C-A6DFD0062520}" type="presParOf" srcId="{3217A8AC-DB14-48F4-9579-8EA779AF99B4}" destId="{E67B09B4-FB9C-47CC-9416-4EF1D7F9120C}" srcOrd="0" destOrd="0" presId="urn:microsoft.com/office/officeart/2005/8/layout/bProcess4"/>
    <dgm:cxn modelId="{F6A13561-8EE9-4B24-8FE3-313F2EC1F634}" type="presParOf" srcId="{3217A8AC-DB14-48F4-9579-8EA779AF99B4}" destId="{978AADAC-98C8-45B6-B37B-45A986A12AF6}" srcOrd="1" destOrd="0" presId="urn:microsoft.com/office/officeart/2005/8/layout/bProcess4"/>
    <dgm:cxn modelId="{4FB3E9E7-AF72-4363-8DF9-D9C2AC81B757}" type="presParOf" srcId="{E4084A92-8A91-4B4D-8811-57EA574B7F57}" destId="{323D9691-7EDA-43AD-9596-BFF198A056DD}" srcOrd="1" destOrd="0" presId="urn:microsoft.com/office/officeart/2005/8/layout/bProcess4"/>
    <dgm:cxn modelId="{956CDC58-1185-479E-8387-222F42C6C186}" type="presParOf" srcId="{E4084A92-8A91-4B4D-8811-57EA574B7F57}" destId="{9BB4B7BE-A844-4471-AA30-496491423B95}" srcOrd="2" destOrd="0" presId="urn:microsoft.com/office/officeart/2005/8/layout/bProcess4"/>
    <dgm:cxn modelId="{DDE4A80D-79EE-427D-9C80-2FB00202DB5C}" type="presParOf" srcId="{9BB4B7BE-A844-4471-AA30-496491423B95}" destId="{05B8E61A-D8CD-46FF-93BC-2DB7704658C5}" srcOrd="0" destOrd="0" presId="urn:microsoft.com/office/officeart/2005/8/layout/bProcess4"/>
    <dgm:cxn modelId="{63793683-32F2-4CB7-90B2-36F99FAF43DD}" type="presParOf" srcId="{9BB4B7BE-A844-4471-AA30-496491423B95}" destId="{5C16562B-E978-42F6-8CE6-1DED5805B352}" srcOrd="1" destOrd="0" presId="urn:microsoft.com/office/officeart/2005/8/layout/bProcess4"/>
    <dgm:cxn modelId="{7F9999F6-510C-4A9E-8257-580F3A53BFDB}" type="presParOf" srcId="{E4084A92-8A91-4B4D-8811-57EA574B7F57}" destId="{7D31C0D5-5578-4BA2-BBE3-1037882B06CB}" srcOrd="3" destOrd="0" presId="urn:microsoft.com/office/officeart/2005/8/layout/bProcess4"/>
    <dgm:cxn modelId="{B7EBD980-BDB5-4958-B5A7-5EBEDD3B29BE}" type="presParOf" srcId="{E4084A92-8A91-4B4D-8811-57EA574B7F57}" destId="{248A2BCC-A19F-492E-928E-086BB7D4814D}" srcOrd="4" destOrd="0" presId="urn:microsoft.com/office/officeart/2005/8/layout/bProcess4"/>
    <dgm:cxn modelId="{E5A13158-6077-4BEB-B76E-FADDA703D1B5}" type="presParOf" srcId="{248A2BCC-A19F-492E-928E-086BB7D4814D}" destId="{216164EF-8F44-4EEB-B8A2-C03E70DB7B94}" srcOrd="0" destOrd="0" presId="urn:microsoft.com/office/officeart/2005/8/layout/bProcess4"/>
    <dgm:cxn modelId="{250C3F68-0632-4C09-A028-AA7DEEDFB868}" type="presParOf" srcId="{248A2BCC-A19F-492E-928E-086BB7D4814D}" destId="{BBE482AD-FDE9-425A-96C0-BC5F8C3F06BB}" srcOrd="1" destOrd="0" presId="urn:microsoft.com/office/officeart/2005/8/layout/bProcess4"/>
    <dgm:cxn modelId="{8D40557C-1A30-432C-9BAF-1D649C8B8DDF}" type="presParOf" srcId="{E4084A92-8A91-4B4D-8811-57EA574B7F57}" destId="{80FFCEBD-F965-40BA-A22B-0A1DF20E6FDD}" srcOrd="5" destOrd="0" presId="urn:microsoft.com/office/officeart/2005/8/layout/bProcess4"/>
    <dgm:cxn modelId="{47615255-23A4-4E1B-B80B-96BE811C3D1E}" type="presParOf" srcId="{E4084A92-8A91-4B4D-8811-57EA574B7F57}" destId="{7DA587C1-227C-4952-9F38-E31A8F2A4560}" srcOrd="6" destOrd="0" presId="urn:microsoft.com/office/officeart/2005/8/layout/bProcess4"/>
    <dgm:cxn modelId="{2FC81117-4699-46BB-86AD-2853D098EF4A}" type="presParOf" srcId="{7DA587C1-227C-4952-9F38-E31A8F2A4560}" destId="{24D025C8-2E65-4A18-8BA5-033DE8AF7C2F}" srcOrd="0" destOrd="0" presId="urn:microsoft.com/office/officeart/2005/8/layout/bProcess4"/>
    <dgm:cxn modelId="{BC00EB84-51F2-4512-9866-43EDB0E6F6E4}" type="presParOf" srcId="{7DA587C1-227C-4952-9F38-E31A8F2A4560}" destId="{D2AFBC7C-2F9A-4091-8922-3BBAF92CACF5}" srcOrd="1" destOrd="0" presId="urn:microsoft.com/office/officeart/2005/8/layout/bProcess4"/>
    <dgm:cxn modelId="{0AAA3EA6-A339-4D6C-8234-C66DC370EB92}" type="presParOf" srcId="{E4084A92-8A91-4B4D-8811-57EA574B7F57}" destId="{DBF9F948-B82E-4C08-86B3-F06389CB9292}" srcOrd="7" destOrd="0" presId="urn:microsoft.com/office/officeart/2005/8/layout/bProcess4"/>
    <dgm:cxn modelId="{A816F582-BC72-4689-965A-C3E2B9C4873C}" type="presParOf" srcId="{E4084A92-8A91-4B4D-8811-57EA574B7F57}" destId="{B29653FD-5FC0-432C-9536-35ADCD8ACB76}" srcOrd="8" destOrd="0" presId="urn:microsoft.com/office/officeart/2005/8/layout/bProcess4"/>
    <dgm:cxn modelId="{06D06F37-8131-4F9E-BFCD-4515FF5F2223}" type="presParOf" srcId="{B29653FD-5FC0-432C-9536-35ADCD8ACB76}" destId="{D72E4A5C-55B8-48A1-86CC-24C7514790C2}" srcOrd="0" destOrd="0" presId="urn:microsoft.com/office/officeart/2005/8/layout/bProcess4"/>
    <dgm:cxn modelId="{970341F7-424F-4514-B922-B0DFA535B78C}" type="presParOf" srcId="{B29653FD-5FC0-432C-9536-35ADCD8ACB76}" destId="{2A1A8B9F-2EF2-4F74-BC06-53B9BA504653}" srcOrd="1" destOrd="0" presId="urn:microsoft.com/office/officeart/2005/8/layout/bProcess4"/>
    <dgm:cxn modelId="{DFCF1195-A6D4-451B-9F3E-02213D9179E1}" type="presParOf" srcId="{E4084A92-8A91-4B4D-8811-57EA574B7F57}" destId="{E9A5BBAA-D59D-4B56-AB8F-146998485887}" srcOrd="9" destOrd="0" presId="urn:microsoft.com/office/officeart/2005/8/layout/bProcess4"/>
    <dgm:cxn modelId="{22F8BD92-4ADF-4F4E-9AB9-1C984FFD0AD5}" type="presParOf" srcId="{E4084A92-8A91-4B4D-8811-57EA574B7F57}" destId="{D69AEB78-2C72-4D31-89C7-6F2B7041BE00}" srcOrd="10" destOrd="0" presId="urn:microsoft.com/office/officeart/2005/8/layout/bProcess4"/>
    <dgm:cxn modelId="{C03ED52D-5FE3-4ECC-B07B-3E5C5E5D2BB5}" type="presParOf" srcId="{D69AEB78-2C72-4D31-89C7-6F2B7041BE00}" destId="{37B63995-CCF9-43D6-BF22-C51E3166F256}" srcOrd="0" destOrd="0" presId="urn:microsoft.com/office/officeart/2005/8/layout/bProcess4"/>
    <dgm:cxn modelId="{1376F0E8-C15A-4FE0-8638-0C535340F20F}" type="presParOf" srcId="{D69AEB78-2C72-4D31-89C7-6F2B7041BE00}" destId="{29FAE6AC-A184-4220-91D0-E3FA7DC00403}" srcOrd="1" destOrd="0" presId="urn:microsoft.com/office/officeart/2005/8/layout/bProcess4"/>
    <dgm:cxn modelId="{B168C3D7-E8AE-41BF-863A-D696E7D8C7F4}" type="presParOf" srcId="{E4084A92-8A91-4B4D-8811-57EA574B7F57}" destId="{48263BB1-B351-4532-BCA2-19EFEE673302}" srcOrd="11" destOrd="0" presId="urn:microsoft.com/office/officeart/2005/8/layout/bProcess4"/>
    <dgm:cxn modelId="{569CC0E3-2A03-4157-9C4F-59DBBBE94C82}" type="presParOf" srcId="{E4084A92-8A91-4B4D-8811-57EA574B7F57}" destId="{13A853BC-F942-4F45-91E4-0BA322BF1E96}" srcOrd="12" destOrd="0" presId="urn:microsoft.com/office/officeart/2005/8/layout/bProcess4"/>
    <dgm:cxn modelId="{19778E04-9494-44A7-B458-9F7BF9CFA55B}" type="presParOf" srcId="{13A853BC-F942-4F45-91E4-0BA322BF1E96}" destId="{48A803C1-733D-43AC-B319-A15CF9B2FB36}" srcOrd="0" destOrd="0" presId="urn:microsoft.com/office/officeart/2005/8/layout/bProcess4"/>
    <dgm:cxn modelId="{A6911378-3F46-4BFF-89DD-856152203818}" type="presParOf" srcId="{13A853BC-F942-4F45-91E4-0BA322BF1E96}" destId="{6385D6FC-A9D6-4CA8-A1E4-CFC052017CBD}" srcOrd="1" destOrd="0" presId="urn:microsoft.com/office/officeart/2005/8/layout/bProcess4"/>
    <dgm:cxn modelId="{17FE45D4-CEB5-45C2-807E-D4AE6E71041B}" type="presParOf" srcId="{E4084A92-8A91-4B4D-8811-57EA574B7F57}" destId="{E3CE8FBB-63DE-472D-BAC0-E6D301463F04}" srcOrd="13" destOrd="0" presId="urn:microsoft.com/office/officeart/2005/8/layout/bProcess4"/>
    <dgm:cxn modelId="{7D3AB47E-40B3-4176-B526-F86F6056A337}" type="presParOf" srcId="{E4084A92-8A91-4B4D-8811-57EA574B7F57}" destId="{242711CF-4DFB-424F-8736-6DB66486B01A}" srcOrd="14" destOrd="0" presId="urn:microsoft.com/office/officeart/2005/8/layout/bProcess4"/>
    <dgm:cxn modelId="{3173C1A1-F7B5-47B8-B67F-BC75C78FD2EF}" type="presParOf" srcId="{242711CF-4DFB-424F-8736-6DB66486B01A}" destId="{41FE7CC6-6E30-40E3-8B69-71DD54AFD053}" srcOrd="0" destOrd="0" presId="urn:microsoft.com/office/officeart/2005/8/layout/bProcess4"/>
    <dgm:cxn modelId="{4EB9D5A9-80C5-43B6-A3C2-642024106988}" type="presParOf" srcId="{242711CF-4DFB-424F-8736-6DB66486B01A}" destId="{83D875B0-ED61-41EA-9D16-9D19781DEE6D}" srcOrd="1" destOrd="0" presId="urn:microsoft.com/office/officeart/2005/8/layout/bProcess4"/>
    <dgm:cxn modelId="{0E2FF7CD-F8A8-48F3-808F-C65342FA5C9A}" type="presParOf" srcId="{E4084A92-8A91-4B4D-8811-57EA574B7F57}" destId="{046E890C-0267-4FAA-9968-E62786724383}" srcOrd="15" destOrd="0" presId="urn:microsoft.com/office/officeart/2005/8/layout/bProcess4"/>
    <dgm:cxn modelId="{70AE618E-49E4-4F2F-B843-3799E81392CE}" type="presParOf" srcId="{E4084A92-8A91-4B4D-8811-57EA574B7F57}" destId="{657EB7D1-5F8C-4C1C-A809-DADCBC58CCF8}" srcOrd="16" destOrd="0" presId="urn:microsoft.com/office/officeart/2005/8/layout/bProcess4"/>
    <dgm:cxn modelId="{17B55596-6915-47A4-AEEF-CF1B71D42027}" type="presParOf" srcId="{657EB7D1-5F8C-4C1C-A809-DADCBC58CCF8}" destId="{6DD27EFF-83D3-4E5C-9ED5-D42545D4D440}" srcOrd="0" destOrd="0" presId="urn:microsoft.com/office/officeart/2005/8/layout/bProcess4"/>
    <dgm:cxn modelId="{9221D862-2D6C-4A4D-83ED-1A848BA286ED}" type="presParOf" srcId="{657EB7D1-5F8C-4C1C-A809-DADCBC58CCF8}" destId="{130C19DB-CE35-4299-80F3-7D323FDB234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9E5DEC-5ADB-448E-892D-F542464D744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PH"/>
        </a:p>
      </dgm:t>
    </dgm:pt>
    <dgm:pt modelId="{EB6D376D-9E3B-41CA-ACF3-F660A1E5B511}">
      <dgm:prSet phldrT="[Text]"/>
      <dgm:spPr/>
      <dgm:t>
        <a:bodyPr/>
        <a:lstStyle/>
        <a:p>
          <a:r>
            <a:rPr lang="en-PH" dirty="0"/>
            <a:t>Ownership and Capacity Building</a:t>
          </a:r>
        </a:p>
      </dgm:t>
    </dgm:pt>
    <dgm:pt modelId="{AB18DCCB-4DF4-48C2-8FB7-F801F3B3FB54}" type="parTrans" cxnId="{EC5DFFAA-8BC1-488C-B4CD-ADE4AC5F5ED6}">
      <dgm:prSet/>
      <dgm:spPr/>
      <dgm:t>
        <a:bodyPr/>
        <a:lstStyle/>
        <a:p>
          <a:endParaRPr lang="en-PH"/>
        </a:p>
      </dgm:t>
    </dgm:pt>
    <dgm:pt modelId="{F170C9C6-86F4-4F42-ABE3-86E3BA103536}" type="sibTrans" cxnId="{EC5DFFAA-8BC1-488C-B4CD-ADE4AC5F5ED6}">
      <dgm:prSet/>
      <dgm:spPr/>
      <dgm:t>
        <a:bodyPr/>
        <a:lstStyle/>
        <a:p>
          <a:endParaRPr lang="en-PH"/>
        </a:p>
      </dgm:t>
    </dgm:pt>
    <dgm:pt modelId="{495034C0-6FB4-4C1B-B771-2BB49FC13644}">
      <dgm:prSet phldrT="[Text]"/>
      <dgm:spPr/>
      <dgm:t>
        <a:bodyPr/>
        <a:lstStyle/>
        <a:p>
          <a:r>
            <a:rPr lang="en-PH" dirty="0"/>
            <a:t>Political Will</a:t>
          </a:r>
        </a:p>
      </dgm:t>
    </dgm:pt>
    <dgm:pt modelId="{4C202D00-41CD-4C3D-83EC-D6AAEF74CB8E}" type="parTrans" cxnId="{A8702515-416C-4D63-977B-AE5C38395D6A}">
      <dgm:prSet/>
      <dgm:spPr/>
      <dgm:t>
        <a:bodyPr/>
        <a:lstStyle/>
        <a:p>
          <a:endParaRPr lang="en-PH"/>
        </a:p>
      </dgm:t>
    </dgm:pt>
    <dgm:pt modelId="{B3D18073-C525-452F-80EA-9AF293312B1A}" type="sibTrans" cxnId="{A8702515-416C-4D63-977B-AE5C38395D6A}">
      <dgm:prSet/>
      <dgm:spPr/>
      <dgm:t>
        <a:bodyPr/>
        <a:lstStyle/>
        <a:p>
          <a:endParaRPr lang="en-PH"/>
        </a:p>
      </dgm:t>
    </dgm:pt>
    <dgm:pt modelId="{769784B4-8C22-44E6-BA13-F6434A9E9532}">
      <dgm:prSet phldrT="[Text]"/>
      <dgm:spPr/>
      <dgm:t>
        <a:bodyPr/>
        <a:lstStyle/>
        <a:p>
          <a:r>
            <a:rPr lang="en-PH" dirty="0"/>
            <a:t>Local Context and Sensitivity</a:t>
          </a:r>
        </a:p>
      </dgm:t>
    </dgm:pt>
    <dgm:pt modelId="{08A3ECD1-A9B5-48D5-8772-476E04D0D40F}" type="parTrans" cxnId="{485FA351-7B05-4D1D-9F0A-9505B3494460}">
      <dgm:prSet/>
      <dgm:spPr/>
      <dgm:t>
        <a:bodyPr/>
        <a:lstStyle/>
        <a:p>
          <a:endParaRPr lang="en-PH"/>
        </a:p>
      </dgm:t>
    </dgm:pt>
    <dgm:pt modelId="{841980BE-BABF-4979-8645-F9FA0332B171}" type="sibTrans" cxnId="{485FA351-7B05-4D1D-9F0A-9505B3494460}">
      <dgm:prSet/>
      <dgm:spPr/>
      <dgm:t>
        <a:bodyPr/>
        <a:lstStyle/>
        <a:p>
          <a:endParaRPr lang="en-PH"/>
        </a:p>
      </dgm:t>
    </dgm:pt>
    <dgm:pt modelId="{4EC436DD-6A57-4DEF-99CB-6C97F8E8BACD}">
      <dgm:prSet/>
      <dgm:spPr/>
      <dgm:t>
        <a:bodyPr/>
        <a:lstStyle/>
        <a:p>
          <a:r>
            <a:rPr lang="en-PH" dirty="0"/>
            <a:t>Collaboration and Partnerships</a:t>
          </a:r>
        </a:p>
      </dgm:t>
    </dgm:pt>
    <dgm:pt modelId="{D3B5F1DA-C3F0-4520-A470-0BA72CD56470}" type="parTrans" cxnId="{1C109C3E-4426-45BE-AB16-90DAF1069124}">
      <dgm:prSet/>
      <dgm:spPr/>
      <dgm:t>
        <a:bodyPr/>
        <a:lstStyle/>
        <a:p>
          <a:endParaRPr lang="en-PH"/>
        </a:p>
      </dgm:t>
    </dgm:pt>
    <dgm:pt modelId="{E3C43C5A-18CB-41F3-82F3-6423B3078811}" type="sibTrans" cxnId="{1C109C3E-4426-45BE-AB16-90DAF1069124}">
      <dgm:prSet/>
      <dgm:spPr/>
      <dgm:t>
        <a:bodyPr/>
        <a:lstStyle/>
        <a:p>
          <a:endParaRPr lang="en-PH"/>
        </a:p>
      </dgm:t>
    </dgm:pt>
    <dgm:pt modelId="{E443F00E-02F3-407C-ADF8-61B8A27E4631}">
      <dgm:prSet/>
      <dgm:spPr/>
      <dgm:t>
        <a:bodyPr/>
        <a:lstStyle/>
        <a:p>
          <a:r>
            <a:rPr lang="en-PH" dirty="0"/>
            <a:t>Sustainability of Funding</a:t>
          </a:r>
        </a:p>
      </dgm:t>
    </dgm:pt>
    <dgm:pt modelId="{68BBE461-35FE-46B5-A29E-AE80B054E0C9}" type="parTrans" cxnId="{F3008C0C-C7DD-4A96-B9BB-E3D9F248367C}">
      <dgm:prSet/>
      <dgm:spPr/>
      <dgm:t>
        <a:bodyPr/>
        <a:lstStyle/>
        <a:p>
          <a:endParaRPr lang="en-PH"/>
        </a:p>
      </dgm:t>
    </dgm:pt>
    <dgm:pt modelId="{BFC06BB6-B006-466A-8EA0-F930FD8D7691}" type="sibTrans" cxnId="{F3008C0C-C7DD-4A96-B9BB-E3D9F248367C}">
      <dgm:prSet/>
      <dgm:spPr/>
      <dgm:t>
        <a:bodyPr/>
        <a:lstStyle/>
        <a:p>
          <a:endParaRPr lang="en-PH"/>
        </a:p>
      </dgm:t>
    </dgm:pt>
    <dgm:pt modelId="{4F301B82-92F4-4705-9868-E74A080AA1E9}" type="pres">
      <dgm:prSet presAssocID="{969E5DEC-5ADB-448E-892D-F542464D7447}" presName="linear" presStyleCnt="0">
        <dgm:presLayoutVars>
          <dgm:dir/>
          <dgm:animLvl val="lvl"/>
          <dgm:resizeHandles val="exact"/>
        </dgm:presLayoutVars>
      </dgm:prSet>
      <dgm:spPr/>
    </dgm:pt>
    <dgm:pt modelId="{E925E4D6-6503-4B3E-A404-7A8B42D2B7E6}" type="pres">
      <dgm:prSet presAssocID="{EB6D376D-9E3B-41CA-ACF3-F660A1E5B511}" presName="parentLin" presStyleCnt="0"/>
      <dgm:spPr/>
    </dgm:pt>
    <dgm:pt modelId="{B2841D01-E66B-416E-BFCB-1059E6A8CA87}" type="pres">
      <dgm:prSet presAssocID="{EB6D376D-9E3B-41CA-ACF3-F660A1E5B511}" presName="parentLeftMargin" presStyleLbl="node1" presStyleIdx="0" presStyleCnt="5"/>
      <dgm:spPr/>
    </dgm:pt>
    <dgm:pt modelId="{08B894E0-A36B-4C48-8A05-B2910C5940EA}" type="pres">
      <dgm:prSet presAssocID="{EB6D376D-9E3B-41CA-ACF3-F660A1E5B51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99FFB73-4265-4CAE-B2D8-BE8AE81EEC79}" type="pres">
      <dgm:prSet presAssocID="{EB6D376D-9E3B-41CA-ACF3-F660A1E5B511}" presName="negativeSpace" presStyleCnt="0"/>
      <dgm:spPr/>
    </dgm:pt>
    <dgm:pt modelId="{F9AEAE80-9476-4EA0-9022-5AD7C0BF2585}" type="pres">
      <dgm:prSet presAssocID="{EB6D376D-9E3B-41CA-ACF3-F660A1E5B511}" presName="childText" presStyleLbl="conFgAcc1" presStyleIdx="0" presStyleCnt="5">
        <dgm:presLayoutVars>
          <dgm:bulletEnabled val="1"/>
        </dgm:presLayoutVars>
      </dgm:prSet>
      <dgm:spPr/>
    </dgm:pt>
    <dgm:pt modelId="{27391A3B-C05C-4376-A9BF-8DA5DABDC3E1}" type="pres">
      <dgm:prSet presAssocID="{F170C9C6-86F4-4F42-ABE3-86E3BA103536}" presName="spaceBetweenRectangles" presStyleCnt="0"/>
      <dgm:spPr/>
    </dgm:pt>
    <dgm:pt modelId="{7322448D-3BA6-469E-A87E-1BB3F24B62B4}" type="pres">
      <dgm:prSet presAssocID="{495034C0-6FB4-4C1B-B771-2BB49FC13644}" presName="parentLin" presStyleCnt="0"/>
      <dgm:spPr/>
    </dgm:pt>
    <dgm:pt modelId="{28DF4A00-5A2E-4AC2-A7A6-2EF5CDECBDF9}" type="pres">
      <dgm:prSet presAssocID="{495034C0-6FB4-4C1B-B771-2BB49FC13644}" presName="parentLeftMargin" presStyleLbl="node1" presStyleIdx="0" presStyleCnt="5"/>
      <dgm:spPr/>
    </dgm:pt>
    <dgm:pt modelId="{9592E0DD-1A0E-4F88-8D8B-C298FA94C880}" type="pres">
      <dgm:prSet presAssocID="{495034C0-6FB4-4C1B-B771-2BB49FC1364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320517B-A8A8-44CB-AA43-11FF67084294}" type="pres">
      <dgm:prSet presAssocID="{495034C0-6FB4-4C1B-B771-2BB49FC13644}" presName="negativeSpace" presStyleCnt="0"/>
      <dgm:spPr/>
    </dgm:pt>
    <dgm:pt modelId="{01041425-0200-4256-995F-1C94EA1CADF0}" type="pres">
      <dgm:prSet presAssocID="{495034C0-6FB4-4C1B-B771-2BB49FC13644}" presName="childText" presStyleLbl="conFgAcc1" presStyleIdx="1" presStyleCnt="5">
        <dgm:presLayoutVars>
          <dgm:bulletEnabled val="1"/>
        </dgm:presLayoutVars>
      </dgm:prSet>
      <dgm:spPr/>
    </dgm:pt>
    <dgm:pt modelId="{3E8186BB-5E07-4EA4-A5A5-6EDB05D2E411}" type="pres">
      <dgm:prSet presAssocID="{B3D18073-C525-452F-80EA-9AF293312B1A}" presName="spaceBetweenRectangles" presStyleCnt="0"/>
      <dgm:spPr/>
    </dgm:pt>
    <dgm:pt modelId="{7E5B4F1D-0FF9-4E5E-8FB7-E022BA5F835A}" type="pres">
      <dgm:prSet presAssocID="{769784B4-8C22-44E6-BA13-F6434A9E9532}" presName="parentLin" presStyleCnt="0"/>
      <dgm:spPr/>
    </dgm:pt>
    <dgm:pt modelId="{3A580736-7A2E-4E37-88FC-99BD54229E3F}" type="pres">
      <dgm:prSet presAssocID="{769784B4-8C22-44E6-BA13-F6434A9E9532}" presName="parentLeftMargin" presStyleLbl="node1" presStyleIdx="1" presStyleCnt="5"/>
      <dgm:spPr/>
    </dgm:pt>
    <dgm:pt modelId="{CEE4CB25-6D5A-4F47-9D9E-A4C21E99671F}" type="pres">
      <dgm:prSet presAssocID="{769784B4-8C22-44E6-BA13-F6434A9E953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A98AE6B-BBD5-461A-B0B9-A43B8EC55104}" type="pres">
      <dgm:prSet presAssocID="{769784B4-8C22-44E6-BA13-F6434A9E9532}" presName="negativeSpace" presStyleCnt="0"/>
      <dgm:spPr/>
    </dgm:pt>
    <dgm:pt modelId="{9D633897-B6DC-44CD-AB0C-F3DAD5CE1089}" type="pres">
      <dgm:prSet presAssocID="{769784B4-8C22-44E6-BA13-F6434A9E9532}" presName="childText" presStyleLbl="conFgAcc1" presStyleIdx="2" presStyleCnt="5">
        <dgm:presLayoutVars>
          <dgm:bulletEnabled val="1"/>
        </dgm:presLayoutVars>
      </dgm:prSet>
      <dgm:spPr/>
    </dgm:pt>
    <dgm:pt modelId="{45104E4F-F1F6-4A95-846B-220CA81801B2}" type="pres">
      <dgm:prSet presAssocID="{841980BE-BABF-4979-8645-F9FA0332B171}" presName="spaceBetweenRectangles" presStyleCnt="0"/>
      <dgm:spPr/>
    </dgm:pt>
    <dgm:pt modelId="{205EA70D-292E-46A7-90A4-94F7C149B054}" type="pres">
      <dgm:prSet presAssocID="{4EC436DD-6A57-4DEF-99CB-6C97F8E8BACD}" presName="parentLin" presStyleCnt="0"/>
      <dgm:spPr/>
    </dgm:pt>
    <dgm:pt modelId="{A66C3CEB-1FA1-4B6D-A33B-F5CFF2578E48}" type="pres">
      <dgm:prSet presAssocID="{4EC436DD-6A57-4DEF-99CB-6C97F8E8BACD}" presName="parentLeftMargin" presStyleLbl="node1" presStyleIdx="2" presStyleCnt="5"/>
      <dgm:spPr/>
    </dgm:pt>
    <dgm:pt modelId="{F817EAA7-C0BB-4C4D-B583-963533BC7000}" type="pres">
      <dgm:prSet presAssocID="{4EC436DD-6A57-4DEF-99CB-6C97F8E8BA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2EBF4CC-D689-46DE-A93C-9A83243C1959}" type="pres">
      <dgm:prSet presAssocID="{4EC436DD-6A57-4DEF-99CB-6C97F8E8BACD}" presName="negativeSpace" presStyleCnt="0"/>
      <dgm:spPr/>
    </dgm:pt>
    <dgm:pt modelId="{E07809A8-C6A1-411A-80D3-FE1FA477222B}" type="pres">
      <dgm:prSet presAssocID="{4EC436DD-6A57-4DEF-99CB-6C97F8E8BACD}" presName="childText" presStyleLbl="conFgAcc1" presStyleIdx="3" presStyleCnt="5">
        <dgm:presLayoutVars>
          <dgm:bulletEnabled val="1"/>
        </dgm:presLayoutVars>
      </dgm:prSet>
      <dgm:spPr/>
    </dgm:pt>
    <dgm:pt modelId="{83C852E5-BF24-4892-B9C8-A5E277085761}" type="pres">
      <dgm:prSet presAssocID="{E3C43C5A-18CB-41F3-82F3-6423B3078811}" presName="spaceBetweenRectangles" presStyleCnt="0"/>
      <dgm:spPr/>
    </dgm:pt>
    <dgm:pt modelId="{D39D10AB-3FED-41C2-A5CE-2C5FD0461A65}" type="pres">
      <dgm:prSet presAssocID="{E443F00E-02F3-407C-ADF8-61B8A27E4631}" presName="parentLin" presStyleCnt="0"/>
      <dgm:spPr/>
    </dgm:pt>
    <dgm:pt modelId="{F43C0FE0-5FDC-44D3-B8EC-7F7719974198}" type="pres">
      <dgm:prSet presAssocID="{E443F00E-02F3-407C-ADF8-61B8A27E4631}" presName="parentLeftMargin" presStyleLbl="node1" presStyleIdx="3" presStyleCnt="5"/>
      <dgm:spPr/>
    </dgm:pt>
    <dgm:pt modelId="{943AA92A-2360-4C9B-92AE-F2E2CBC24DCB}" type="pres">
      <dgm:prSet presAssocID="{E443F00E-02F3-407C-ADF8-61B8A27E463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4CE4C3F-D7D7-4215-A60B-8FC918D78BDD}" type="pres">
      <dgm:prSet presAssocID="{E443F00E-02F3-407C-ADF8-61B8A27E4631}" presName="negativeSpace" presStyleCnt="0"/>
      <dgm:spPr/>
    </dgm:pt>
    <dgm:pt modelId="{D9D69CCC-7F44-4321-9F45-6904045A1B79}" type="pres">
      <dgm:prSet presAssocID="{E443F00E-02F3-407C-ADF8-61B8A27E463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3008C0C-C7DD-4A96-B9BB-E3D9F248367C}" srcId="{969E5DEC-5ADB-448E-892D-F542464D7447}" destId="{E443F00E-02F3-407C-ADF8-61B8A27E4631}" srcOrd="4" destOrd="0" parTransId="{68BBE461-35FE-46B5-A29E-AE80B054E0C9}" sibTransId="{BFC06BB6-B006-466A-8EA0-F930FD8D7691}"/>
    <dgm:cxn modelId="{B36AC10C-2C30-4DAF-99F1-39705780D638}" type="presOf" srcId="{969E5DEC-5ADB-448E-892D-F542464D7447}" destId="{4F301B82-92F4-4705-9868-E74A080AA1E9}" srcOrd="0" destOrd="0" presId="urn:microsoft.com/office/officeart/2005/8/layout/list1"/>
    <dgm:cxn modelId="{A8702515-416C-4D63-977B-AE5C38395D6A}" srcId="{969E5DEC-5ADB-448E-892D-F542464D7447}" destId="{495034C0-6FB4-4C1B-B771-2BB49FC13644}" srcOrd="1" destOrd="0" parTransId="{4C202D00-41CD-4C3D-83EC-D6AAEF74CB8E}" sibTransId="{B3D18073-C525-452F-80EA-9AF293312B1A}"/>
    <dgm:cxn modelId="{88DBD51E-0DFD-446E-9219-B79BEE10035E}" type="presOf" srcId="{769784B4-8C22-44E6-BA13-F6434A9E9532}" destId="{CEE4CB25-6D5A-4F47-9D9E-A4C21E99671F}" srcOrd="1" destOrd="0" presId="urn:microsoft.com/office/officeart/2005/8/layout/list1"/>
    <dgm:cxn modelId="{1C109C3E-4426-45BE-AB16-90DAF1069124}" srcId="{969E5DEC-5ADB-448E-892D-F542464D7447}" destId="{4EC436DD-6A57-4DEF-99CB-6C97F8E8BACD}" srcOrd="3" destOrd="0" parTransId="{D3B5F1DA-C3F0-4520-A470-0BA72CD56470}" sibTransId="{E3C43C5A-18CB-41F3-82F3-6423B3078811}"/>
    <dgm:cxn modelId="{DDAEDB62-D63B-43D5-B763-EB90453D90AA}" type="presOf" srcId="{E443F00E-02F3-407C-ADF8-61B8A27E4631}" destId="{F43C0FE0-5FDC-44D3-B8EC-7F7719974198}" srcOrd="0" destOrd="0" presId="urn:microsoft.com/office/officeart/2005/8/layout/list1"/>
    <dgm:cxn modelId="{0EDAE163-6B35-49DC-B944-768AA8A2F9DD}" type="presOf" srcId="{EB6D376D-9E3B-41CA-ACF3-F660A1E5B511}" destId="{08B894E0-A36B-4C48-8A05-B2910C5940EA}" srcOrd="1" destOrd="0" presId="urn:microsoft.com/office/officeart/2005/8/layout/list1"/>
    <dgm:cxn modelId="{485FA351-7B05-4D1D-9F0A-9505B3494460}" srcId="{969E5DEC-5ADB-448E-892D-F542464D7447}" destId="{769784B4-8C22-44E6-BA13-F6434A9E9532}" srcOrd="2" destOrd="0" parTransId="{08A3ECD1-A9B5-48D5-8772-476E04D0D40F}" sibTransId="{841980BE-BABF-4979-8645-F9FA0332B171}"/>
    <dgm:cxn modelId="{2D362656-2E1B-4C43-BEAE-1F16ACD96F7E}" type="presOf" srcId="{495034C0-6FB4-4C1B-B771-2BB49FC13644}" destId="{9592E0DD-1A0E-4F88-8D8B-C298FA94C880}" srcOrd="1" destOrd="0" presId="urn:microsoft.com/office/officeart/2005/8/layout/list1"/>
    <dgm:cxn modelId="{00298A79-114E-4D2A-99B0-4D3D2EF89F5A}" type="presOf" srcId="{495034C0-6FB4-4C1B-B771-2BB49FC13644}" destId="{28DF4A00-5A2E-4AC2-A7A6-2EF5CDECBDF9}" srcOrd="0" destOrd="0" presId="urn:microsoft.com/office/officeart/2005/8/layout/list1"/>
    <dgm:cxn modelId="{AD8D5393-C9F4-42E1-BA6C-F2449883A115}" type="presOf" srcId="{EB6D376D-9E3B-41CA-ACF3-F660A1E5B511}" destId="{B2841D01-E66B-416E-BFCB-1059E6A8CA87}" srcOrd="0" destOrd="0" presId="urn:microsoft.com/office/officeart/2005/8/layout/list1"/>
    <dgm:cxn modelId="{EC5DFFAA-8BC1-488C-B4CD-ADE4AC5F5ED6}" srcId="{969E5DEC-5ADB-448E-892D-F542464D7447}" destId="{EB6D376D-9E3B-41CA-ACF3-F660A1E5B511}" srcOrd="0" destOrd="0" parTransId="{AB18DCCB-4DF4-48C2-8FB7-F801F3B3FB54}" sibTransId="{F170C9C6-86F4-4F42-ABE3-86E3BA103536}"/>
    <dgm:cxn modelId="{E16284AB-8213-4F50-9531-6A1BF9FC5AAF}" type="presOf" srcId="{4EC436DD-6A57-4DEF-99CB-6C97F8E8BACD}" destId="{A66C3CEB-1FA1-4B6D-A33B-F5CFF2578E48}" srcOrd="0" destOrd="0" presId="urn:microsoft.com/office/officeart/2005/8/layout/list1"/>
    <dgm:cxn modelId="{8AB52BBB-CA7B-462A-9302-9E5BA994A91D}" type="presOf" srcId="{E443F00E-02F3-407C-ADF8-61B8A27E4631}" destId="{943AA92A-2360-4C9B-92AE-F2E2CBC24DCB}" srcOrd="1" destOrd="0" presId="urn:microsoft.com/office/officeart/2005/8/layout/list1"/>
    <dgm:cxn modelId="{6AC786BE-6633-414F-BB3C-3F4A2B89A7C8}" type="presOf" srcId="{4EC436DD-6A57-4DEF-99CB-6C97F8E8BACD}" destId="{F817EAA7-C0BB-4C4D-B583-963533BC7000}" srcOrd="1" destOrd="0" presId="urn:microsoft.com/office/officeart/2005/8/layout/list1"/>
    <dgm:cxn modelId="{07F53CC2-0FAA-4CD4-8C63-5F8096A99631}" type="presOf" srcId="{769784B4-8C22-44E6-BA13-F6434A9E9532}" destId="{3A580736-7A2E-4E37-88FC-99BD54229E3F}" srcOrd="0" destOrd="0" presId="urn:microsoft.com/office/officeart/2005/8/layout/list1"/>
    <dgm:cxn modelId="{259D6061-8B10-41ED-9BB1-7F1D05A4A8F0}" type="presParOf" srcId="{4F301B82-92F4-4705-9868-E74A080AA1E9}" destId="{E925E4D6-6503-4B3E-A404-7A8B42D2B7E6}" srcOrd="0" destOrd="0" presId="urn:microsoft.com/office/officeart/2005/8/layout/list1"/>
    <dgm:cxn modelId="{3450E9C5-EB11-4F0D-A8F9-4AD2F7FD81CE}" type="presParOf" srcId="{E925E4D6-6503-4B3E-A404-7A8B42D2B7E6}" destId="{B2841D01-E66B-416E-BFCB-1059E6A8CA87}" srcOrd="0" destOrd="0" presId="urn:microsoft.com/office/officeart/2005/8/layout/list1"/>
    <dgm:cxn modelId="{40AE8CC2-905E-471A-920C-C0A0368446D1}" type="presParOf" srcId="{E925E4D6-6503-4B3E-A404-7A8B42D2B7E6}" destId="{08B894E0-A36B-4C48-8A05-B2910C5940EA}" srcOrd="1" destOrd="0" presId="urn:microsoft.com/office/officeart/2005/8/layout/list1"/>
    <dgm:cxn modelId="{AE5604B7-13AD-4F51-81C6-1CDC3765C678}" type="presParOf" srcId="{4F301B82-92F4-4705-9868-E74A080AA1E9}" destId="{C99FFB73-4265-4CAE-B2D8-BE8AE81EEC79}" srcOrd="1" destOrd="0" presId="urn:microsoft.com/office/officeart/2005/8/layout/list1"/>
    <dgm:cxn modelId="{92DCE3AA-368D-49AC-B05A-FF661DA2AA98}" type="presParOf" srcId="{4F301B82-92F4-4705-9868-E74A080AA1E9}" destId="{F9AEAE80-9476-4EA0-9022-5AD7C0BF2585}" srcOrd="2" destOrd="0" presId="urn:microsoft.com/office/officeart/2005/8/layout/list1"/>
    <dgm:cxn modelId="{67DF3FB2-6BFB-420B-A23B-52FFE97E3286}" type="presParOf" srcId="{4F301B82-92F4-4705-9868-E74A080AA1E9}" destId="{27391A3B-C05C-4376-A9BF-8DA5DABDC3E1}" srcOrd="3" destOrd="0" presId="urn:microsoft.com/office/officeart/2005/8/layout/list1"/>
    <dgm:cxn modelId="{C0196DCF-64EF-497C-BBC8-11F72FC31C9D}" type="presParOf" srcId="{4F301B82-92F4-4705-9868-E74A080AA1E9}" destId="{7322448D-3BA6-469E-A87E-1BB3F24B62B4}" srcOrd="4" destOrd="0" presId="urn:microsoft.com/office/officeart/2005/8/layout/list1"/>
    <dgm:cxn modelId="{D08DF8B0-154A-421F-A30B-BF1A4E381B07}" type="presParOf" srcId="{7322448D-3BA6-469E-A87E-1BB3F24B62B4}" destId="{28DF4A00-5A2E-4AC2-A7A6-2EF5CDECBDF9}" srcOrd="0" destOrd="0" presId="urn:microsoft.com/office/officeart/2005/8/layout/list1"/>
    <dgm:cxn modelId="{852EFBD4-0CB9-42AF-A14A-2495D3169399}" type="presParOf" srcId="{7322448D-3BA6-469E-A87E-1BB3F24B62B4}" destId="{9592E0DD-1A0E-4F88-8D8B-C298FA94C880}" srcOrd="1" destOrd="0" presId="urn:microsoft.com/office/officeart/2005/8/layout/list1"/>
    <dgm:cxn modelId="{6B787391-A739-487E-AD89-292D362E0A5E}" type="presParOf" srcId="{4F301B82-92F4-4705-9868-E74A080AA1E9}" destId="{C320517B-A8A8-44CB-AA43-11FF67084294}" srcOrd="5" destOrd="0" presId="urn:microsoft.com/office/officeart/2005/8/layout/list1"/>
    <dgm:cxn modelId="{C5984989-CB3B-42EB-830D-FCC0701ABCA1}" type="presParOf" srcId="{4F301B82-92F4-4705-9868-E74A080AA1E9}" destId="{01041425-0200-4256-995F-1C94EA1CADF0}" srcOrd="6" destOrd="0" presId="urn:microsoft.com/office/officeart/2005/8/layout/list1"/>
    <dgm:cxn modelId="{15F49463-4143-49B1-A146-95BD0482D647}" type="presParOf" srcId="{4F301B82-92F4-4705-9868-E74A080AA1E9}" destId="{3E8186BB-5E07-4EA4-A5A5-6EDB05D2E411}" srcOrd="7" destOrd="0" presId="urn:microsoft.com/office/officeart/2005/8/layout/list1"/>
    <dgm:cxn modelId="{01223C09-3352-4CF8-88FA-33B56E199D2E}" type="presParOf" srcId="{4F301B82-92F4-4705-9868-E74A080AA1E9}" destId="{7E5B4F1D-0FF9-4E5E-8FB7-E022BA5F835A}" srcOrd="8" destOrd="0" presId="urn:microsoft.com/office/officeart/2005/8/layout/list1"/>
    <dgm:cxn modelId="{56B54B04-F733-4BEA-A8B0-4594805B21EB}" type="presParOf" srcId="{7E5B4F1D-0FF9-4E5E-8FB7-E022BA5F835A}" destId="{3A580736-7A2E-4E37-88FC-99BD54229E3F}" srcOrd="0" destOrd="0" presId="urn:microsoft.com/office/officeart/2005/8/layout/list1"/>
    <dgm:cxn modelId="{6FF50880-6B94-494A-82C4-592E647078CE}" type="presParOf" srcId="{7E5B4F1D-0FF9-4E5E-8FB7-E022BA5F835A}" destId="{CEE4CB25-6D5A-4F47-9D9E-A4C21E99671F}" srcOrd="1" destOrd="0" presId="urn:microsoft.com/office/officeart/2005/8/layout/list1"/>
    <dgm:cxn modelId="{8B7131E1-42A7-4787-A8C6-AC86F1965FB4}" type="presParOf" srcId="{4F301B82-92F4-4705-9868-E74A080AA1E9}" destId="{5A98AE6B-BBD5-461A-B0B9-A43B8EC55104}" srcOrd="9" destOrd="0" presId="urn:microsoft.com/office/officeart/2005/8/layout/list1"/>
    <dgm:cxn modelId="{FEADFA16-6A9B-4B57-A4BA-3D12FB06FB01}" type="presParOf" srcId="{4F301B82-92F4-4705-9868-E74A080AA1E9}" destId="{9D633897-B6DC-44CD-AB0C-F3DAD5CE1089}" srcOrd="10" destOrd="0" presId="urn:microsoft.com/office/officeart/2005/8/layout/list1"/>
    <dgm:cxn modelId="{E5AC6089-9ED7-40AD-AC79-2962A127A12B}" type="presParOf" srcId="{4F301B82-92F4-4705-9868-E74A080AA1E9}" destId="{45104E4F-F1F6-4A95-846B-220CA81801B2}" srcOrd="11" destOrd="0" presId="urn:microsoft.com/office/officeart/2005/8/layout/list1"/>
    <dgm:cxn modelId="{DF03E37C-E146-460B-9778-18F177DA24DB}" type="presParOf" srcId="{4F301B82-92F4-4705-9868-E74A080AA1E9}" destId="{205EA70D-292E-46A7-90A4-94F7C149B054}" srcOrd="12" destOrd="0" presId="urn:microsoft.com/office/officeart/2005/8/layout/list1"/>
    <dgm:cxn modelId="{F9E0B07D-5696-489D-B5EF-43425E7095A1}" type="presParOf" srcId="{205EA70D-292E-46A7-90A4-94F7C149B054}" destId="{A66C3CEB-1FA1-4B6D-A33B-F5CFF2578E48}" srcOrd="0" destOrd="0" presId="urn:microsoft.com/office/officeart/2005/8/layout/list1"/>
    <dgm:cxn modelId="{0F96636A-FFD7-48E2-8179-7989128B2FC1}" type="presParOf" srcId="{205EA70D-292E-46A7-90A4-94F7C149B054}" destId="{F817EAA7-C0BB-4C4D-B583-963533BC7000}" srcOrd="1" destOrd="0" presId="urn:microsoft.com/office/officeart/2005/8/layout/list1"/>
    <dgm:cxn modelId="{EE3F3858-B0E6-40AD-9052-B0D9F6A0611E}" type="presParOf" srcId="{4F301B82-92F4-4705-9868-E74A080AA1E9}" destId="{12EBF4CC-D689-46DE-A93C-9A83243C1959}" srcOrd="13" destOrd="0" presId="urn:microsoft.com/office/officeart/2005/8/layout/list1"/>
    <dgm:cxn modelId="{C980DFA5-01B4-4872-8585-0BA6A5CFEFB8}" type="presParOf" srcId="{4F301B82-92F4-4705-9868-E74A080AA1E9}" destId="{E07809A8-C6A1-411A-80D3-FE1FA477222B}" srcOrd="14" destOrd="0" presId="urn:microsoft.com/office/officeart/2005/8/layout/list1"/>
    <dgm:cxn modelId="{6E477BD5-6CA1-4477-A104-D20165B7851F}" type="presParOf" srcId="{4F301B82-92F4-4705-9868-E74A080AA1E9}" destId="{83C852E5-BF24-4892-B9C8-A5E277085761}" srcOrd="15" destOrd="0" presId="urn:microsoft.com/office/officeart/2005/8/layout/list1"/>
    <dgm:cxn modelId="{0AE2947C-CD40-4EFD-839C-825DC98D4155}" type="presParOf" srcId="{4F301B82-92F4-4705-9868-E74A080AA1E9}" destId="{D39D10AB-3FED-41C2-A5CE-2C5FD0461A65}" srcOrd="16" destOrd="0" presId="urn:microsoft.com/office/officeart/2005/8/layout/list1"/>
    <dgm:cxn modelId="{29C59E73-DB35-494E-AB80-60FEC8C4BC26}" type="presParOf" srcId="{D39D10AB-3FED-41C2-A5CE-2C5FD0461A65}" destId="{F43C0FE0-5FDC-44D3-B8EC-7F7719974198}" srcOrd="0" destOrd="0" presId="urn:microsoft.com/office/officeart/2005/8/layout/list1"/>
    <dgm:cxn modelId="{FD6B49DA-F314-48DE-AAC0-DC6DA24250B7}" type="presParOf" srcId="{D39D10AB-3FED-41C2-A5CE-2C5FD0461A65}" destId="{943AA92A-2360-4C9B-92AE-F2E2CBC24DCB}" srcOrd="1" destOrd="0" presId="urn:microsoft.com/office/officeart/2005/8/layout/list1"/>
    <dgm:cxn modelId="{423A853A-6FB2-424C-BEB3-1226F0F3893E}" type="presParOf" srcId="{4F301B82-92F4-4705-9868-E74A080AA1E9}" destId="{04CE4C3F-D7D7-4215-A60B-8FC918D78BDD}" srcOrd="17" destOrd="0" presId="urn:microsoft.com/office/officeart/2005/8/layout/list1"/>
    <dgm:cxn modelId="{6C4EA2F0-5682-45BF-9626-F76728F8B08A}" type="presParOf" srcId="{4F301B82-92F4-4705-9868-E74A080AA1E9}" destId="{D9D69CCC-7F44-4321-9F45-6904045A1B7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D9691-7EDA-43AD-9596-BFF198A056DD}">
      <dsp:nvSpPr>
        <dsp:cNvPr id="0" name=""/>
        <dsp:cNvSpPr/>
      </dsp:nvSpPr>
      <dsp:spPr>
        <a:xfrm rot="5400000">
          <a:off x="-405922" y="1264889"/>
          <a:ext cx="1790912" cy="216088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AADAC-98C8-45B6-B37B-45A986A12AF6}">
      <dsp:nvSpPr>
        <dsp:cNvPr id="0" name=""/>
        <dsp:cNvSpPr/>
      </dsp:nvSpPr>
      <dsp:spPr>
        <a:xfrm>
          <a:off x="4423" y="119508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Set Clear Objectives and Scope </a:t>
          </a:r>
        </a:p>
      </dsp:txBody>
      <dsp:txXfrm>
        <a:off x="46616" y="161701"/>
        <a:ext cx="2316598" cy="1356204"/>
      </dsp:txXfrm>
    </dsp:sp>
    <dsp:sp modelId="{7D31C0D5-5578-4BA2-BBE3-1037882B06CB}">
      <dsp:nvSpPr>
        <dsp:cNvPr id="0" name=""/>
        <dsp:cNvSpPr/>
      </dsp:nvSpPr>
      <dsp:spPr>
        <a:xfrm rot="5400000">
          <a:off x="-405922" y="3065627"/>
          <a:ext cx="1790912" cy="216088"/>
        </a:xfrm>
        <a:prstGeom prst="rect">
          <a:avLst/>
        </a:prstGeom>
        <a:solidFill>
          <a:schemeClr val="accent6">
            <a:shade val="90000"/>
            <a:hueOff val="81487"/>
            <a:satOff val="-558"/>
            <a:lumOff val="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6562B-E978-42F6-8CE6-1DED5805B352}">
      <dsp:nvSpPr>
        <dsp:cNvPr id="0" name=""/>
        <dsp:cNvSpPr/>
      </dsp:nvSpPr>
      <dsp:spPr>
        <a:xfrm>
          <a:off x="4423" y="1920246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69505"/>
            <a:satOff val="2730"/>
            <a:lumOff val="87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Situational Analysis: Assessing Local Needs and Current Capacities </a:t>
          </a:r>
        </a:p>
      </dsp:txBody>
      <dsp:txXfrm>
        <a:off x="46616" y="1962439"/>
        <a:ext cx="2316598" cy="1356204"/>
      </dsp:txXfrm>
    </dsp:sp>
    <dsp:sp modelId="{80FFCEBD-F965-40BA-A22B-0A1DF20E6FDD}">
      <dsp:nvSpPr>
        <dsp:cNvPr id="0" name=""/>
        <dsp:cNvSpPr/>
      </dsp:nvSpPr>
      <dsp:spPr>
        <a:xfrm>
          <a:off x="494447" y="3965996"/>
          <a:ext cx="3183483" cy="216088"/>
        </a:xfrm>
        <a:prstGeom prst="rect">
          <a:avLst/>
        </a:prstGeom>
        <a:solidFill>
          <a:schemeClr val="accent6">
            <a:shade val="90000"/>
            <a:hueOff val="162974"/>
            <a:satOff val="-1116"/>
            <a:lumOff val="1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482AD-FDE9-425A-96C0-BC5F8C3F06BB}">
      <dsp:nvSpPr>
        <dsp:cNvPr id="0" name=""/>
        <dsp:cNvSpPr/>
      </dsp:nvSpPr>
      <dsp:spPr>
        <a:xfrm>
          <a:off x="4423" y="3720984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39010"/>
            <a:satOff val="5460"/>
            <a:lumOff val="174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Define Goals and Expected Outcomes</a:t>
          </a:r>
        </a:p>
      </dsp:txBody>
      <dsp:txXfrm>
        <a:off x="46616" y="3763177"/>
        <a:ext cx="2316598" cy="1356204"/>
      </dsp:txXfrm>
    </dsp:sp>
    <dsp:sp modelId="{DBF9F948-B82E-4C08-86B3-F06389CB9292}">
      <dsp:nvSpPr>
        <dsp:cNvPr id="0" name=""/>
        <dsp:cNvSpPr/>
      </dsp:nvSpPr>
      <dsp:spPr>
        <a:xfrm rot="16200000">
          <a:off x="2787387" y="3065627"/>
          <a:ext cx="1790912" cy="216088"/>
        </a:xfrm>
        <a:prstGeom prst="rect">
          <a:avLst/>
        </a:prstGeom>
        <a:solidFill>
          <a:schemeClr val="accent6">
            <a:shade val="90000"/>
            <a:hueOff val="244461"/>
            <a:satOff val="-1673"/>
            <a:lumOff val="205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FBC7C-2F9A-4091-8922-3BBAF92CACF5}">
      <dsp:nvSpPr>
        <dsp:cNvPr id="0" name=""/>
        <dsp:cNvSpPr/>
      </dsp:nvSpPr>
      <dsp:spPr>
        <a:xfrm>
          <a:off x="3197733" y="3720984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08515"/>
            <a:satOff val="8190"/>
            <a:lumOff val="26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Stakeholder Engagement and Advocacy for LGU Buy-In</a:t>
          </a:r>
        </a:p>
      </dsp:txBody>
      <dsp:txXfrm>
        <a:off x="3239926" y="3763177"/>
        <a:ext cx="2316598" cy="1356204"/>
      </dsp:txXfrm>
    </dsp:sp>
    <dsp:sp modelId="{E9A5BBAA-D59D-4B56-AB8F-146998485887}">
      <dsp:nvSpPr>
        <dsp:cNvPr id="0" name=""/>
        <dsp:cNvSpPr/>
      </dsp:nvSpPr>
      <dsp:spPr>
        <a:xfrm rot="16200000">
          <a:off x="2787387" y="1264889"/>
          <a:ext cx="1790912" cy="216088"/>
        </a:xfrm>
        <a:prstGeom prst="rect">
          <a:avLst/>
        </a:prstGeom>
        <a:solidFill>
          <a:schemeClr val="accent6">
            <a:shade val="90000"/>
            <a:hueOff val="325948"/>
            <a:satOff val="-2231"/>
            <a:lumOff val="274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A8B9F-2EF2-4F74-BC06-53B9BA504653}">
      <dsp:nvSpPr>
        <dsp:cNvPr id="0" name=""/>
        <dsp:cNvSpPr/>
      </dsp:nvSpPr>
      <dsp:spPr>
        <a:xfrm>
          <a:off x="3197733" y="1920246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78020"/>
            <a:satOff val="10920"/>
            <a:lumOff val="349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Evidence-Based Planning and Costing Exercises</a:t>
          </a:r>
        </a:p>
      </dsp:txBody>
      <dsp:txXfrm>
        <a:off x="3239926" y="1962439"/>
        <a:ext cx="2316598" cy="1356204"/>
      </dsp:txXfrm>
    </dsp:sp>
    <dsp:sp modelId="{48263BB1-B351-4532-BCA2-19EFEE673302}">
      <dsp:nvSpPr>
        <dsp:cNvPr id="0" name=""/>
        <dsp:cNvSpPr/>
      </dsp:nvSpPr>
      <dsp:spPr>
        <a:xfrm>
          <a:off x="3687756" y="364519"/>
          <a:ext cx="3183483" cy="216088"/>
        </a:xfrm>
        <a:prstGeom prst="rect">
          <a:avLst/>
        </a:prstGeom>
        <a:solidFill>
          <a:schemeClr val="accent6">
            <a:shade val="90000"/>
            <a:hueOff val="244461"/>
            <a:satOff val="-1673"/>
            <a:lumOff val="205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AE6AC-A184-4220-91D0-E3FA7DC00403}">
      <dsp:nvSpPr>
        <dsp:cNvPr id="0" name=""/>
        <dsp:cNvSpPr/>
      </dsp:nvSpPr>
      <dsp:spPr>
        <a:xfrm>
          <a:off x="3197733" y="119508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78020"/>
            <a:satOff val="10920"/>
            <a:lumOff val="349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Develop and Present the Devolution Transition Plan</a:t>
          </a:r>
        </a:p>
      </dsp:txBody>
      <dsp:txXfrm>
        <a:off x="3239926" y="161701"/>
        <a:ext cx="2316598" cy="1356204"/>
      </dsp:txXfrm>
    </dsp:sp>
    <dsp:sp modelId="{E3CE8FBB-63DE-472D-BAC0-E6D301463F04}">
      <dsp:nvSpPr>
        <dsp:cNvPr id="0" name=""/>
        <dsp:cNvSpPr/>
      </dsp:nvSpPr>
      <dsp:spPr>
        <a:xfrm rot="5400000">
          <a:off x="5980696" y="1264889"/>
          <a:ext cx="1790912" cy="216088"/>
        </a:xfrm>
        <a:prstGeom prst="rect">
          <a:avLst/>
        </a:prstGeom>
        <a:solidFill>
          <a:schemeClr val="accent6">
            <a:shade val="90000"/>
            <a:hueOff val="162974"/>
            <a:satOff val="-1116"/>
            <a:lumOff val="1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5D6FC-A9D6-4CA8-A1E4-CFC052017CBD}">
      <dsp:nvSpPr>
        <dsp:cNvPr id="0" name=""/>
        <dsp:cNvSpPr/>
      </dsp:nvSpPr>
      <dsp:spPr>
        <a:xfrm>
          <a:off x="6391042" y="119508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08515"/>
            <a:satOff val="8190"/>
            <a:lumOff val="26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Finalize the FP Budget and Secure Approval</a:t>
          </a:r>
        </a:p>
      </dsp:txBody>
      <dsp:txXfrm>
        <a:off x="6433235" y="161701"/>
        <a:ext cx="2316598" cy="1356204"/>
      </dsp:txXfrm>
    </dsp:sp>
    <dsp:sp modelId="{046E890C-0267-4FAA-9968-E62786724383}">
      <dsp:nvSpPr>
        <dsp:cNvPr id="0" name=""/>
        <dsp:cNvSpPr/>
      </dsp:nvSpPr>
      <dsp:spPr>
        <a:xfrm rot="5400000">
          <a:off x="5980696" y="3065627"/>
          <a:ext cx="1790912" cy="216088"/>
        </a:xfrm>
        <a:prstGeom prst="rect">
          <a:avLst/>
        </a:prstGeom>
        <a:solidFill>
          <a:schemeClr val="accent6">
            <a:shade val="90000"/>
            <a:hueOff val="81487"/>
            <a:satOff val="-558"/>
            <a:lumOff val="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875B0-ED61-41EA-9D16-9D19781DEE6D}">
      <dsp:nvSpPr>
        <dsp:cNvPr id="0" name=""/>
        <dsp:cNvSpPr/>
      </dsp:nvSpPr>
      <dsp:spPr>
        <a:xfrm>
          <a:off x="6391042" y="1920246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39010"/>
            <a:satOff val="5460"/>
            <a:lumOff val="174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Implement, Monitor and Ensure Long-Term Sustainability</a:t>
          </a:r>
        </a:p>
      </dsp:txBody>
      <dsp:txXfrm>
        <a:off x="6433235" y="1962439"/>
        <a:ext cx="2316598" cy="1356204"/>
      </dsp:txXfrm>
    </dsp:sp>
    <dsp:sp modelId="{130C19DB-CE35-4299-80F3-7D323FDB2344}">
      <dsp:nvSpPr>
        <dsp:cNvPr id="0" name=""/>
        <dsp:cNvSpPr/>
      </dsp:nvSpPr>
      <dsp:spPr>
        <a:xfrm>
          <a:off x="6391042" y="3720984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69505"/>
            <a:satOff val="2730"/>
            <a:lumOff val="87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Feedback Loop</a:t>
          </a:r>
        </a:p>
      </dsp:txBody>
      <dsp:txXfrm>
        <a:off x="6433235" y="3763177"/>
        <a:ext cx="2316598" cy="1356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D9691-7EDA-43AD-9596-BFF198A056DD}">
      <dsp:nvSpPr>
        <dsp:cNvPr id="0" name=""/>
        <dsp:cNvSpPr/>
      </dsp:nvSpPr>
      <dsp:spPr>
        <a:xfrm rot="5400000">
          <a:off x="-405922" y="1264889"/>
          <a:ext cx="1790912" cy="216088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AADAC-98C8-45B6-B37B-45A986A12AF6}">
      <dsp:nvSpPr>
        <dsp:cNvPr id="0" name=""/>
        <dsp:cNvSpPr/>
      </dsp:nvSpPr>
      <dsp:spPr>
        <a:xfrm>
          <a:off x="4423" y="119508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Set Clear Objectives and Scope </a:t>
          </a:r>
        </a:p>
      </dsp:txBody>
      <dsp:txXfrm>
        <a:off x="46616" y="161701"/>
        <a:ext cx="2316598" cy="1356204"/>
      </dsp:txXfrm>
    </dsp:sp>
    <dsp:sp modelId="{7D31C0D5-5578-4BA2-BBE3-1037882B06CB}">
      <dsp:nvSpPr>
        <dsp:cNvPr id="0" name=""/>
        <dsp:cNvSpPr/>
      </dsp:nvSpPr>
      <dsp:spPr>
        <a:xfrm rot="5400000">
          <a:off x="-405922" y="3065627"/>
          <a:ext cx="1790912" cy="216088"/>
        </a:xfrm>
        <a:prstGeom prst="rect">
          <a:avLst/>
        </a:prstGeom>
        <a:solidFill>
          <a:schemeClr val="accent6">
            <a:shade val="90000"/>
            <a:hueOff val="93128"/>
            <a:satOff val="-637"/>
            <a:lumOff val="78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6562B-E978-42F6-8CE6-1DED5805B352}">
      <dsp:nvSpPr>
        <dsp:cNvPr id="0" name=""/>
        <dsp:cNvSpPr/>
      </dsp:nvSpPr>
      <dsp:spPr>
        <a:xfrm>
          <a:off x="4423" y="1920246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78193"/>
            <a:satOff val="3071"/>
            <a:lumOff val="9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Situational Analysis: Assessing Local Needs and Current Capacities </a:t>
          </a:r>
        </a:p>
      </dsp:txBody>
      <dsp:txXfrm>
        <a:off x="46616" y="1962439"/>
        <a:ext cx="2316598" cy="1356204"/>
      </dsp:txXfrm>
    </dsp:sp>
    <dsp:sp modelId="{80FFCEBD-F965-40BA-A22B-0A1DF20E6FDD}">
      <dsp:nvSpPr>
        <dsp:cNvPr id="0" name=""/>
        <dsp:cNvSpPr/>
      </dsp:nvSpPr>
      <dsp:spPr>
        <a:xfrm>
          <a:off x="494447" y="3965996"/>
          <a:ext cx="3183483" cy="216088"/>
        </a:xfrm>
        <a:prstGeom prst="rect">
          <a:avLst/>
        </a:prstGeom>
        <a:solidFill>
          <a:schemeClr val="accent6">
            <a:shade val="90000"/>
            <a:hueOff val="186256"/>
            <a:satOff val="-1275"/>
            <a:lumOff val="15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482AD-FDE9-425A-96C0-BC5F8C3F06BB}">
      <dsp:nvSpPr>
        <dsp:cNvPr id="0" name=""/>
        <dsp:cNvSpPr/>
      </dsp:nvSpPr>
      <dsp:spPr>
        <a:xfrm>
          <a:off x="4423" y="3720984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56386"/>
            <a:satOff val="6143"/>
            <a:lumOff val="19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Define Goals and Expected Outcomes</a:t>
          </a:r>
        </a:p>
      </dsp:txBody>
      <dsp:txXfrm>
        <a:off x="46616" y="3763177"/>
        <a:ext cx="2316598" cy="1356204"/>
      </dsp:txXfrm>
    </dsp:sp>
    <dsp:sp modelId="{DBF9F948-B82E-4C08-86B3-F06389CB9292}">
      <dsp:nvSpPr>
        <dsp:cNvPr id="0" name=""/>
        <dsp:cNvSpPr/>
      </dsp:nvSpPr>
      <dsp:spPr>
        <a:xfrm rot="16200000">
          <a:off x="2787387" y="3065627"/>
          <a:ext cx="1790912" cy="216088"/>
        </a:xfrm>
        <a:prstGeom prst="rect">
          <a:avLst/>
        </a:prstGeom>
        <a:solidFill>
          <a:schemeClr val="accent6">
            <a:shade val="90000"/>
            <a:hueOff val="279384"/>
            <a:satOff val="-1912"/>
            <a:lumOff val="235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FBC7C-2F9A-4091-8922-3BBAF92CACF5}">
      <dsp:nvSpPr>
        <dsp:cNvPr id="0" name=""/>
        <dsp:cNvSpPr/>
      </dsp:nvSpPr>
      <dsp:spPr>
        <a:xfrm>
          <a:off x="3197733" y="3720984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34579"/>
            <a:satOff val="9214"/>
            <a:lumOff val="295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Stakeholder Engagement and Advocacy for LGU Buy-In</a:t>
          </a:r>
        </a:p>
      </dsp:txBody>
      <dsp:txXfrm>
        <a:off x="3239926" y="3763177"/>
        <a:ext cx="2316598" cy="1356204"/>
      </dsp:txXfrm>
    </dsp:sp>
    <dsp:sp modelId="{E9A5BBAA-D59D-4B56-AB8F-146998485887}">
      <dsp:nvSpPr>
        <dsp:cNvPr id="0" name=""/>
        <dsp:cNvSpPr/>
      </dsp:nvSpPr>
      <dsp:spPr>
        <a:xfrm rot="16200000">
          <a:off x="2787387" y="1264889"/>
          <a:ext cx="1790912" cy="216088"/>
        </a:xfrm>
        <a:prstGeom prst="rect">
          <a:avLst/>
        </a:prstGeom>
        <a:solidFill>
          <a:schemeClr val="accent6">
            <a:shade val="90000"/>
            <a:hueOff val="279384"/>
            <a:satOff val="-1912"/>
            <a:lumOff val="235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A8B9F-2EF2-4F74-BC06-53B9BA504653}">
      <dsp:nvSpPr>
        <dsp:cNvPr id="0" name=""/>
        <dsp:cNvSpPr/>
      </dsp:nvSpPr>
      <dsp:spPr>
        <a:xfrm>
          <a:off x="3197733" y="1920246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312773"/>
            <a:satOff val="12285"/>
            <a:lumOff val="393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Evidence-Based Planning and Costing Exercises</a:t>
          </a:r>
        </a:p>
      </dsp:txBody>
      <dsp:txXfrm>
        <a:off x="3239926" y="1962439"/>
        <a:ext cx="2316598" cy="1356204"/>
      </dsp:txXfrm>
    </dsp:sp>
    <dsp:sp modelId="{48263BB1-B351-4532-BCA2-19EFEE673302}">
      <dsp:nvSpPr>
        <dsp:cNvPr id="0" name=""/>
        <dsp:cNvSpPr/>
      </dsp:nvSpPr>
      <dsp:spPr>
        <a:xfrm>
          <a:off x="3687756" y="364519"/>
          <a:ext cx="3183483" cy="216088"/>
        </a:xfrm>
        <a:prstGeom prst="rect">
          <a:avLst/>
        </a:prstGeom>
        <a:solidFill>
          <a:schemeClr val="accent6">
            <a:shade val="90000"/>
            <a:hueOff val="186256"/>
            <a:satOff val="-1275"/>
            <a:lumOff val="15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AE6AC-A184-4220-91D0-E3FA7DC00403}">
      <dsp:nvSpPr>
        <dsp:cNvPr id="0" name=""/>
        <dsp:cNvSpPr/>
      </dsp:nvSpPr>
      <dsp:spPr>
        <a:xfrm>
          <a:off x="3197733" y="119508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34579"/>
            <a:satOff val="9214"/>
            <a:lumOff val="295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Develop and Present the Devolution Transition Plan</a:t>
          </a:r>
        </a:p>
      </dsp:txBody>
      <dsp:txXfrm>
        <a:off x="3239926" y="161701"/>
        <a:ext cx="2316598" cy="1356204"/>
      </dsp:txXfrm>
    </dsp:sp>
    <dsp:sp modelId="{E3CE8FBB-63DE-472D-BAC0-E6D301463F04}">
      <dsp:nvSpPr>
        <dsp:cNvPr id="0" name=""/>
        <dsp:cNvSpPr/>
      </dsp:nvSpPr>
      <dsp:spPr>
        <a:xfrm rot="5400000">
          <a:off x="5980696" y="1264889"/>
          <a:ext cx="1790912" cy="216088"/>
        </a:xfrm>
        <a:prstGeom prst="rect">
          <a:avLst/>
        </a:prstGeom>
        <a:solidFill>
          <a:schemeClr val="accent6">
            <a:shade val="90000"/>
            <a:hueOff val="93128"/>
            <a:satOff val="-637"/>
            <a:lumOff val="78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5D6FC-A9D6-4CA8-A1E4-CFC052017CBD}">
      <dsp:nvSpPr>
        <dsp:cNvPr id="0" name=""/>
        <dsp:cNvSpPr/>
      </dsp:nvSpPr>
      <dsp:spPr>
        <a:xfrm>
          <a:off x="6391042" y="119508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56386"/>
            <a:satOff val="6143"/>
            <a:lumOff val="19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Finalize the FP Budget and Secure Approval</a:t>
          </a:r>
        </a:p>
      </dsp:txBody>
      <dsp:txXfrm>
        <a:off x="6433235" y="161701"/>
        <a:ext cx="2316598" cy="1356204"/>
      </dsp:txXfrm>
    </dsp:sp>
    <dsp:sp modelId="{83D875B0-ED61-41EA-9D16-9D19781DEE6D}">
      <dsp:nvSpPr>
        <dsp:cNvPr id="0" name=""/>
        <dsp:cNvSpPr/>
      </dsp:nvSpPr>
      <dsp:spPr>
        <a:xfrm>
          <a:off x="6391042" y="1920246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78193"/>
            <a:satOff val="3071"/>
            <a:lumOff val="9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Implement, Monitor and Ensure Long-Term Sustainability</a:t>
          </a:r>
        </a:p>
      </dsp:txBody>
      <dsp:txXfrm>
        <a:off x="6433235" y="1962439"/>
        <a:ext cx="2316598" cy="1356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D9691-7EDA-43AD-9596-BFF198A056DD}">
      <dsp:nvSpPr>
        <dsp:cNvPr id="0" name=""/>
        <dsp:cNvSpPr/>
      </dsp:nvSpPr>
      <dsp:spPr>
        <a:xfrm rot="5400000">
          <a:off x="-405922" y="1264889"/>
          <a:ext cx="1790912" cy="216088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AADAC-98C8-45B6-B37B-45A986A12AF6}">
      <dsp:nvSpPr>
        <dsp:cNvPr id="0" name=""/>
        <dsp:cNvSpPr/>
      </dsp:nvSpPr>
      <dsp:spPr>
        <a:xfrm>
          <a:off x="4423" y="119508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Set Clear Objectives and Scope </a:t>
          </a:r>
        </a:p>
      </dsp:txBody>
      <dsp:txXfrm>
        <a:off x="46616" y="161701"/>
        <a:ext cx="2316598" cy="1356204"/>
      </dsp:txXfrm>
    </dsp:sp>
    <dsp:sp modelId="{7D31C0D5-5578-4BA2-BBE3-1037882B06CB}">
      <dsp:nvSpPr>
        <dsp:cNvPr id="0" name=""/>
        <dsp:cNvSpPr/>
      </dsp:nvSpPr>
      <dsp:spPr>
        <a:xfrm rot="5400000">
          <a:off x="-405922" y="3065627"/>
          <a:ext cx="1790912" cy="216088"/>
        </a:xfrm>
        <a:prstGeom prst="rect">
          <a:avLst/>
        </a:prstGeom>
        <a:solidFill>
          <a:schemeClr val="accent6">
            <a:shade val="90000"/>
            <a:hueOff val="81487"/>
            <a:satOff val="-558"/>
            <a:lumOff val="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6562B-E978-42F6-8CE6-1DED5805B352}">
      <dsp:nvSpPr>
        <dsp:cNvPr id="0" name=""/>
        <dsp:cNvSpPr/>
      </dsp:nvSpPr>
      <dsp:spPr>
        <a:xfrm>
          <a:off x="4423" y="1920246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69505"/>
            <a:satOff val="2730"/>
            <a:lumOff val="87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Situational Analysis: Assessing Local Needs and Current Capacities </a:t>
          </a:r>
        </a:p>
      </dsp:txBody>
      <dsp:txXfrm>
        <a:off x="46616" y="1962439"/>
        <a:ext cx="2316598" cy="1356204"/>
      </dsp:txXfrm>
    </dsp:sp>
    <dsp:sp modelId="{80FFCEBD-F965-40BA-A22B-0A1DF20E6FDD}">
      <dsp:nvSpPr>
        <dsp:cNvPr id="0" name=""/>
        <dsp:cNvSpPr/>
      </dsp:nvSpPr>
      <dsp:spPr>
        <a:xfrm>
          <a:off x="494447" y="3965996"/>
          <a:ext cx="3183483" cy="216088"/>
        </a:xfrm>
        <a:prstGeom prst="rect">
          <a:avLst/>
        </a:prstGeom>
        <a:solidFill>
          <a:schemeClr val="accent6">
            <a:shade val="90000"/>
            <a:hueOff val="162974"/>
            <a:satOff val="-1116"/>
            <a:lumOff val="1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482AD-FDE9-425A-96C0-BC5F8C3F06BB}">
      <dsp:nvSpPr>
        <dsp:cNvPr id="0" name=""/>
        <dsp:cNvSpPr/>
      </dsp:nvSpPr>
      <dsp:spPr>
        <a:xfrm>
          <a:off x="4423" y="3720984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39010"/>
            <a:satOff val="5460"/>
            <a:lumOff val="174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Define Goals and Expected Outcomes</a:t>
          </a:r>
        </a:p>
      </dsp:txBody>
      <dsp:txXfrm>
        <a:off x="46616" y="3763177"/>
        <a:ext cx="2316598" cy="1356204"/>
      </dsp:txXfrm>
    </dsp:sp>
    <dsp:sp modelId="{DBF9F948-B82E-4C08-86B3-F06389CB9292}">
      <dsp:nvSpPr>
        <dsp:cNvPr id="0" name=""/>
        <dsp:cNvSpPr/>
      </dsp:nvSpPr>
      <dsp:spPr>
        <a:xfrm rot="16200000">
          <a:off x="2787387" y="3065627"/>
          <a:ext cx="1790912" cy="216088"/>
        </a:xfrm>
        <a:prstGeom prst="rect">
          <a:avLst/>
        </a:prstGeom>
        <a:solidFill>
          <a:schemeClr val="accent6">
            <a:shade val="90000"/>
            <a:hueOff val="244461"/>
            <a:satOff val="-1673"/>
            <a:lumOff val="205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FBC7C-2F9A-4091-8922-3BBAF92CACF5}">
      <dsp:nvSpPr>
        <dsp:cNvPr id="0" name=""/>
        <dsp:cNvSpPr/>
      </dsp:nvSpPr>
      <dsp:spPr>
        <a:xfrm>
          <a:off x="3197733" y="3720984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08515"/>
            <a:satOff val="8190"/>
            <a:lumOff val="26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Stakeholder Engagement and Advocacy for LGU Buy-In</a:t>
          </a:r>
        </a:p>
      </dsp:txBody>
      <dsp:txXfrm>
        <a:off x="3239926" y="3763177"/>
        <a:ext cx="2316598" cy="1356204"/>
      </dsp:txXfrm>
    </dsp:sp>
    <dsp:sp modelId="{E9A5BBAA-D59D-4B56-AB8F-146998485887}">
      <dsp:nvSpPr>
        <dsp:cNvPr id="0" name=""/>
        <dsp:cNvSpPr/>
      </dsp:nvSpPr>
      <dsp:spPr>
        <a:xfrm rot="16200000">
          <a:off x="2787387" y="1264889"/>
          <a:ext cx="1790912" cy="216088"/>
        </a:xfrm>
        <a:prstGeom prst="rect">
          <a:avLst/>
        </a:prstGeom>
        <a:solidFill>
          <a:schemeClr val="accent6">
            <a:shade val="90000"/>
            <a:hueOff val="325948"/>
            <a:satOff val="-2231"/>
            <a:lumOff val="274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A8B9F-2EF2-4F74-BC06-53B9BA504653}">
      <dsp:nvSpPr>
        <dsp:cNvPr id="0" name=""/>
        <dsp:cNvSpPr/>
      </dsp:nvSpPr>
      <dsp:spPr>
        <a:xfrm>
          <a:off x="3197733" y="1920246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78020"/>
            <a:satOff val="10920"/>
            <a:lumOff val="349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Evidence-Based Planning and Costing Exercises</a:t>
          </a:r>
        </a:p>
      </dsp:txBody>
      <dsp:txXfrm>
        <a:off x="3239926" y="1962439"/>
        <a:ext cx="2316598" cy="1356204"/>
      </dsp:txXfrm>
    </dsp:sp>
    <dsp:sp modelId="{48263BB1-B351-4532-BCA2-19EFEE673302}">
      <dsp:nvSpPr>
        <dsp:cNvPr id="0" name=""/>
        <dsp:cNvSpPr/>
      </dsp:nvSpPr>
      <dsp:spPr>
        <a:xfrm>
          <a:off x="3687756" y="364519"/>
          <a:ext cx="3183483" cy="216088"/>
        </a:xfrm>
        <a:prstGeom prst="rect">
          <a:avLst/>
        </a:prstGeom>
        <a:solidFill>
          <a:schemeClr val="accent6">
            <a:shade val="90000"/>
            <a:hueOff val="244461"/>
            <a:satOff val="-1673"/>
            <a:lumOff val="205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AE6AC-A184-4220-91D0-E3FA7DC00403}">
      <dsp:nvSpPr>
        <dsp:cNvPr id="0" name=""/>
        <dsp:cNvSpPr/>
      </dsp:nvSpPr>
      <dsp:spPr>
        <a:xfrm>
          <a:off x="3197733" y="119508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78020"/>
            <a:satOff val="10920"/>
            <a:lumOff val="349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Develop and Present the Devolution Transition Plan</a:t>
          </a:r>
        </a:p>
      </dsp:txBody>
      <dsp:txXfrm>
        <a:off x="3239926" y="161701"/>
        <a:ext cx="2316598" cy="1356204"/>
      </dsp:txXfrm>
    </dsp:sp>
    <dsp:sp modelId="{E3CE8FBB-63DE-472D-BAC0-E6D301463F04}">
      <dsp:nvSpPr>
        <dsp:cNvPr id="0" name=""/>
        <dsp:cNvSpPr/>
      </dsp:nvSpPr>
      <dsp:spPr>
        <a:xfrm rot="5400000">
          <a:off x="5980696" y="1264889"/>
          <a:ext cx="1790912" cy="216088"/>
        </a:xfrm>
        <a:prstGeom prst="rect">
          <a:avLst/>
        </a:prstGeom>
        <a:solidFill>
          <a:schemeClr val="accent6">
            <a:shade val="90000"/>
            <a:hueOff val="162974"/>
            <a:satOff val="-1116"/>
            <a:lumOff val="1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5D6FC-A9D6-4CA8-A1E4-CFC052017CBD}">
      <dsp:nvSpPr>
        <dsp:cNvPr id="0" name=""/>
        <dsp:cNvSpPr/>
      </dsp:nvSpPr>
      <dsp:spPr>
        <a:xfrm>
          <a:off x="6391042" y="119508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08515"/>
            <a:satOff val="8190"/>
            <a:lumOff val="26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Finalize the FP Budget and Secure Approval</a:t>
          </a:r>
        </a:p>
      </dsp:txBody>
      <dsp:txXfrm>
        <a:off x="6433235" y="161701"/>
        <a:ext cx="2316598" cy="1356204"/>
      </dsp:txXfrm>
    </dsp:sp>
    <dsp:sp modelId="{046E890C-0267-4FAA-9968-E62786724383}">
      <dsp:nvSpPr>
        <dsp:cNvPr id="0" name=""/>
        <dsp:cNvSpPr/>
      </dsp:nvSpPr>
      <dsp:spPr>
        <a:xfrm rot="5400000">
          <a:off x="5980696" y="3065627"/>
          <a:ext cx="1790912" cy="216088"/>
        </a:xfrm>
        <a:prstGeom prst="rect">
          <a:avLst/>
        </a:prstGeom>
        <a:solidFill>
          <a:schemeClr val="accent6">
            <a:shade val="90000"/>
            <a:hueOff val="81487"/>
            <a:satOff val="-558"/>
            <a:lumOff val="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875B0-ED61-41EA-9D16-9D19781DEE6D}">
      <dsp:nvSpPr>
        <dsp:cNvPr id="0" name=""/>
        <dsp:cNvSpPr/>
      </dsp:nvSpPr>
      <dsp:spPr>
        <a:xfrm>
          <a:off x="6391042" y="1920246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139010"/>
            <a:satOff val="5460"/>
            <a:lumOff val="174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Implement, Monitor and Ensure Long-Term Sustainability</a:t>
          </a:r>
        </a:p>
      </dsp:txBody>
      <dsp:txXfrm>
        <a:off x="6433235" y="1962439"/>
        <a:ext cx="2316598" cy="1356204"/>
      </dsp:txXfrm>
    </dsp:sp>
    <dsp:sp modelId="{130C19DB-CE35-4299-80F3-7D323FDB2344}">
      <dsp:nvSpPr>
        <dsp:cNvPr id="0" name=""/>
        <dsp:cNvSpPr/>
      </dsp:nvSpPr>
      <dsp:spPr>
        <a:xfrm>
          <a:off x="6391042" y="3720984"/>
          <a:ext cx="2400984" cy="144059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69505"/>
            <a:satOff val="2730"/>
            <a:lumOff val="87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kern="1200" dirty="0"/>
            <a:t>Feedback Loop</a:t>
          </a:r>
        </a:p>
      </dsp:txBody>
      <dsp:txXfrm>
        <a:off x="6433235" y="3763177"/>
        <a:ext cx="2316598" cy="135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EAE80-9476-4EA0-9022-5AD7C0BF2585}">
      <dsp:nvSpPr>
        <dsp:cNvPr id="0" name=""/>
        <dsp:cNvSpPr/>
      </dsp:nvSpPr>
      <dsp:spPr>
        <a:xfrm>
          <a:off x="0" y="433922"/>
          <a:ext cx="79216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894E0-A36B-4C48-8A05-B2910C5940EA}">
      <dsp:nvSpPr>
        <dsp:cNvPr id="0" name=""/>
        <dsp:cNvSpPr/>
      </dsp:nvSpPr>
      <dsp:spPr>
        <a:xfrm>
          <a:off x="396081" y="94442"/>
          <a:ext cx="5545137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93" tIns="0" rIns="20959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300" kern="1200" dirty="0"/>
            <a:t>Ownership and Capacity Building</a:t>
          </a:r>
        </a:p>
      </dsp:txBody>
      <dsp:txXfrm>
        <a:off x="429225" y="127586"/>
        <a:ext cx="5478849" cy="612672"/>
      </dsp:txXfrm>
    </dsp:sp>
    <dsp:sp modelId="{01041425-0200-4256-995F-1C94EA1CADF0}">
      <dsp:nvSpPr>
        <dsp:cNvPr id="0" name=""/>
        <dsp:cNvSpPr/>
      </dsp:nvSpPr>
      <dsp:spPr>
        <a:xfrm>
          <a:off x="0" y="1477202"/>
          <a:ext cx="79216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2E0DD-1A0E-4F88-8D8B-C298FA94C880}">
      <dsp:nvSpPr>
        <dsp:cNvPr id="0" name=""/>
        <dsp:cNvSpPr/>
      </dsp:nvSpPr>
      <dsp:spPr>
        <a:xfrm>
          <a:off x="396081" y="1137722"/>
          <a:ext cx="5545137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93" tIns="0" rIns="20959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300" kern="1200" dirty="0"/>
            <a:t>Political Will</a:t>
          </a:r>
        </a:p>
      </dsp:txBody>
      <dsp:txXfrm>
        <a:off x="429225" y="1170866"/>
        <a:ext cx="5478849" cy="612672"/>
      </dsp:txXfrm>
    </dsp:sp>
    <dsp:sp modelId="{9D633897-B6DC-44CD-AB0C-F3DAD5CE1089}">
      <dsp:nvSpPr>
        <dsp:cNvPr id="0" name=""/>
        <dsp:cNvSpPr/>
      </dsp:nvSpPr>
      <dsp:spPr>
        <a:xfrm>
          <a:off x="0" y="2520482"/>
          <a:ext cx="79216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4CB25-6D5A-4F47-9D9E-A4C21E99671F}">
      <dsp:nvSpPr>
        <dsp:cNvPr id="0" name=""/>
        <dsp:cNvSpPr/>
      </dsp:nvSpPr>
      <dsp:spPr>
        <a:xfrm>
          <a:off x="396081" y="2181002"/>
          <a:ext cx="5545137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93" tIns="0" rIns="20959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300" kern="1200" dirty="0"/>
            <a:t>Local Context and Sensitivity</a:t>
          </a:r>
        </a:p>
      </dsp:txBody>
      <dsp:txXfrm>
        <a:off x="429225" y="2214146"/>
        <a:ext cx="5478849" cy="612672"/>
      </dsp:txXfrm>
    </dsp:sp>
    <dsp:sp modelId="{E07809A8-C6A1-411A-80D3-FE1FA477222B}">
      <dsp:nvSpPr>
        <dsp:cNvPr id="0" name=""/>
        <dsp:cNvSpPr/>
      </dsp:nvSpPr>
      <dsp:spPr>
        <a:xfrm>
          <a:off x="0" y="3563762"/>
          <a:ext cx="79216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7EAA7-C0BB-4C4D-B583-963533BC7000}">
      <dsp:nvSpPr>
        <dsp:cNvPr id="0" name=""/>
        <dsp:cNvSpPr/>
      </dsp:nvSpPr>
      <dsp:spPr>
        <a:xfrm>
          <a:off x="396081" y="3224282"/>
          <a:ext cx="5545137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93" tIns="0" rIns="20959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300" kern="1200" dirty="0"/>
            <a:t>Collaboration and Partnerships</a:t>
          </a:r>
        </a:p>
      </dsp:txBody>
      <dsp:txXfrm>
        <a:off x="429225" y="3257426"/>
        <a:ext cx="5478849" cy="612672"/>
      </dsp:txXfrm>
    </dsp:sp>
    <dsp:sp modelId="{D9D69CCC-7F44-4321-9F45-6904045A1B79}">
      <dsp:nvSpPr>
        <dsp:cNvPr id="0" name=""/>
        <dsp:cNvSpPr/>
      </dsp:nvSpPr>
      <dsp:spPr>
        <a:xfrm>
          <a:off x="0" y="4607042"/>
          <a:ext cx="79216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AA92A-2360-4C9B-92AE-F2E2CBC24DCB}">
      <dsp:nvSpPr>
        <dsp:cNvPr id="0" name=""/>
        <dsp:cNvSpPr/>
      </dsp:nvSpPr>
      <dsp:spPr>
        <a:xfrm>
          <a:off x="396081" y="4267562"/>
          <a:ext cx="5545137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93" tIns="0" rIns="20959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300" kern="1200" dirty="0"/>
            <a:t>Sustainability of Funding</a:t>
          </a:r>
        </a:p>
      </dsp:txBody>
      <dsp:txXfrm>
        <a:off x="429225" y="4300706"/>
        <a:ext cx="5478849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51391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4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2C23B382-F94C-DCDF-CDF2-1604EE7BE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>
            <a:extLst>
              <a:ext uri="{FF2B5EF4-FFF2-40B4-BE49-F238E27FC236}">
                <a16:creationId xmlns:a16="http://schemas.microsoft.com/office/drawing/2014/main" id="{24111455-DB33-F03B-AE14-D5782029A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>
            <a:extLst>
              <a:ext uri="{FF2B5EF4-FFF2-40B4-BE49-F238E27FC236}">
                <a16:creationId xmlns:a16="http://schemas.microsoft.com/office/drawing/2014/main" id="{13E38F8C-5117-4283-754C-51737EB0AB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494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663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060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84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8D90D7AC-E203-C5A3-9128-A60B32A1D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>
            <a:extLst>
              <a:ext uri="{FF2B5EF4-FFF2-40B4-BE49-F238E27FC236}">
                <a16:creationId xmlns:a16="http://schemas.microsoft.com/office/drawing/2014/main" id="{0B449357-8B35-2174-E043-3F22F70508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>
            <a:extLst>
              <a:ext uri="{FF2B5EF4-FFF2-40B4-BE49-F238E27FC236}">
                <a16:creationId xmlns:a16="http://schemas.microsoft.com/office/drawing/2014/main" id="{42917653-DD3A-7617-CBFF-A09B845EA9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362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F06003D7-845F-549E-8B5F-25FEFF83A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>
            <a:extLst>
              <a:ext uri="{FF2B5EF4-FFF2-40B4-BE49-F238E27FC236}">
                <a16:creationId xmlns:a16="http://schemas.microsoft.com/office/drawing/2014/main" id="{D4DDF731-E153-4848-6733-7F21C1AC9D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>
            <a:extLst>
              <a:ext uri="{FF2B5EF4-FFF2-40B4-BE49-F238E27FC236}">
                <a16:creationId xmlns:a16="http://schemas.microsoft.com/office/drawing/2014/main" id="{B7E718F4-5276-B961-20C2-9BE3C9031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293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86FE67F7-1A3A-9B10-F81A-EE36215E1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>
            <a:extLst>
              <a:ext uri="{FF2B5EF4-FFF2-40B4-BE49-F238E27FC236}">
                <a16:creationId xmlns:a16="http://schemas.microsoft.com/office/drawing/2014/main" id="{EEA005A1-21EC-36F0-CB24-8A074CAF9A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>
            <a:extLst>
              <a:ext uri="{FF2B5EF4-FFF2-40B4-BE49-F238E27FC236}">
                <a16:creationId xmlns:a16="http://schemas.microsoft.com/office/drawing/2014/main" id="{FA41272A-209C-F25F-A2CF-998376A954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654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95E1B4F3-4729-2B53-E19C-03F143BF2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>
            <a:extLst>
              <a:ext uri="{FF2B5EF4-FFF2-40B4-BE49-F238E27FC236}">
                <a16:creationId xmlns:a16="http://schemas.microsoft.com/office/drawing/2014/main" id="{C235DB28-4F54-BDE7-00A2-ADDEF43E70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>
            <a:extLst>
              <a:ext uri="{FF2B5EF4-FFF2-40B4-BE49-F238E27FC236}">
                <a16:creationId xmlns:a16="http://schemas.microsoft.com/office/drawing/2014/main" id="{695F397C-8062-AE78-3AEE-B327BB22BC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18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510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77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060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080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84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000" indent="-39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PH" sz="11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Government Code of 1991 </a:t>
            </a:r>
            <a:r>
              <a:rPr lang="en-PH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the groundwork for the transfer of power from the </a:t>
            </a:r>
            <a:r>
              <a:rPr lang="en-PH" sz="11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PH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ational </a:t>
            </a:r>
            <a:r>
              <a:rPr lang="en-PH" sz="11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PH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overnment to the hands of the LGUs.</a:t>
            </a:r>
          </a:p>
          <a:p>
            <a:pPr marL="720000" indent="-39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PH" sz="11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powers and resources include </a:t>
            </a:r>
            <a:r>
              <a:rPr lang="en-US" sz="11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facilities, functions, and personnel</a:t>
            </a:r>
            <a:r>
              <a:rPr lang="en-US" sz="11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0" indent="-39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PH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</a:t>
            </a:r>
            <a:r>
              <a:rPr lang="en-US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1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provision of services</a:t>
            </a:r>
            <a:r>
              <a:rPr lang="en-US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well as </a:t>
            </a:r>
            <a:r>
              <a:rPr lang="en-US" sz="11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efficiency in resource allocation.</a:t>
            </a:r>
          </a:p>
          <a:p>
            <a:pPr marL="720000" indent="-39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Mandanas</a:t>
            </a:r>
            <a:r>
              <a:rPr lang="en-US" sz="11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-Garcia Ruling </a:t>
            </a:r>
            <a:r>
              <a:rPr lang="en-US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 that the </a:t>
            </a:r>
            <a:r>
              <a:rPr lang="en-US" sz="1100" b="1" i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“just share” </a:t>
            </a:r>
            <a:r>
              <a:rPr lang="en-US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LGUs include </a:t>
            </a:r>
            <a:r>
              <a:rPr lang="en-US" sz="11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national taxes </a:t>
            </a:r>
            <a:r>
              <a:rPr lang="en-US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custom duties and others</a:t>
            </a:r>
            <a:r>
              <a:rPr lang="en-US" sz="11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0" indent="-39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Order 138 </a:t>
            </a:r>
            <a:r>
              <a:rPr lang="en-US" sz="1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guidance on the </a:t>
            </a:r>
            <a:r>
              <a:rPr lang="en-US" sz="1100" i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“Full Devolution of Certain Functions of Executive Branch to the Local Government Units”.</a:t>
            </a:r>
          </a:p>
          <a:p>
            <a:pPr marL="720000" indent="-39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Devolution Transition Plans </a:t>
            </a:r>
            <a:r>
              <a:rPr lang="en-US" sz="11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developed by the LGUs to provide the delivery of devolved services.</a:t>
            </a:r>
            <a:endParaRPr lang="en-US" sz="11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06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77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BD6459E0-3ED6-D9E6-37D2-C0E1113AC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>
            <a:extLst>
              <a:ext uri="{FF2B5EF4-FFF2-40B4-BE49-F238E27FC236}">
                <a16:creationId xmlns:a16="http://schemas.microsoft.com/office/drawing/2014/main" id="{D0ADF0A2-EE1E-2C20-74C1-C0F749665A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>
            <a:extLst>
              <a:ext uri="{FF2B5EF4-FFF2-40B4-BE49-F238E27FC236}">
                <a16:creationId xmlns:a16="http://schemas.microsoft.com/office/drawing/2014/main" id="{6DE8F4E2-7E19-05E7-E2BF-7801F52AE0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72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D729C849-F6B5-0A86-9671-D21537C66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>
            <a:extLst>
              <a:ext uri="{FF2B5EF4-FFF2-40B4-BE49-F238E27FC236}">
                <a16:creationId xmlns:a16="http://schemas.microsoft.com/office/drawing/2014/main" id="{39A882BE-3E79-31D1-E340-C781C452ED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>
            <a:extLst>
              <a:ext uri="{FF2B5EF4-FFF2-40B4-BE49-F238E27FC236}">
                <a16:creationId xmlns:a16="http://schemas.microsoft.com/office/drawing/2014/main" id="{6228E221-62B8-9292-38B8-09C12FF225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83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80C362A6-E74A-0C3F-91AB-169176F7E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>
            <a:extLst>
              <a:ext uri="{FF2B5EF4-FFF2-40B4-BE49-F238E27FC236}">
                <a16:creationId xmlns:a16="http://schemas.microsoft.com/office/drawing/2014/main" id="{C4534E52-873C-D944-E73E-94EB2FDD2C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>
            <a:extLst>
              <a:ext uri="{FF2B5EF4-FFF2-40B4-BE49-F238E27FC236}">
                <a16:creationId xmlns:a16="http://schemas.microsoft.com/office/drawing/2014/main" id="{D0C7E848-05A1-BB99-D528-839FAAA4B1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69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A95F1F2C-0666-A65B-D25A-3C3EA4605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>
            <a:extLst>
              <a:ext uri="{FF2B5EF4-FFF2-40B4-BE49-F238E27FC236}">
                <a16:creationId xmlns:a16="http://schemas.microsoft.com/office/drawing/2014/main" id="{DA9B2EDC-B662-1C3D-7FF9-D4EBFB3441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>
            <a:extLst>
              <a:ext uri="{FF2B5EF4-FFF2-40B4-BE49-F238E27FC236}">
                <a16:creationId xmlns:a16="http://schemas.microsoft.com/office/drawing/2014/main" id="{3CB4D6C7-1B8F-79FF-AE82-DFB8FEDE3D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392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F6A31659-AEEE-AB8C-0277-C4999A9D6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>
            <a:extLst>
              <a:ext uri="{FF2B5EF4-FFF2-40B4-BE49-F238E27FC236}">
                <a16:creationId xmlns:a16="http://schemas.microsoft.com/office/drawing/2014/main" id="{B559C501-EE07-84D0-93BF-3ECE0951E4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>
            <a:extLst>
              <a:ext uri="{FF2B5EF4-FFF2-40B4-BE49-F238E27FC236}">
                <a16:creationId xmlns:a16="http://schemas.microsoft.com/office/drawing/2014/main" id="{3F2AC5CC-6E61-C4E1-F6B4-9E890DFD96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23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166973" y="0"/>
            <a:ext cx="5725981" cy="6993423"/>
          </a:xfrm>
          <a:custGeom>
            <a:avLst/>
            <a:gdLst/>
            <a:ahLst/>
            <a:cxnLst/>
            <a:rect l="l" t="t" r="r" b="b"/>
            <a:pathLst>
              <a:path w="6228079" h="6858000" extrusionOk="0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377727" y="4166"/>
            <a:ext cx="5514818" cy="7015759"/>
          </a:xfrm>
          <a:custGeom>
            <a:avLst/>
            <a:gdLst/>
            <a:ahLst/>
            <a:cxnLst/>
            <a:rect l="l" t="t" r="r" b="b"/>
            <a:pathLst>
              <a:path w="5998400" h="6858000" extrusionOk="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571500" dist="19050" dir="108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383099" y="0"/>
            <a:ext cx="3505588" cy="4921358"/>
          </a:xfrm>
          <a:custGeom>
            <a:avLst/>
            <a:gdLst/>
            <a:ahLst/>
            <a:cxnLst/>
            <a:rect l="l" t="t" r="r" b="b"/>
            <a:pathLst>
              <a:path w="3812984" h="4807839" extrusionOk="0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0" dist="19050" dir="108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12425" y="2718472"/>
            <a:ext cx="7247975" cy="15829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9378350" y="2"/>
            <a:ext cx="2504098" cy="7019925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9572737" y="2"/>
            <a:ext cx="2309710" cy="7019925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10091045" y="0"/>
            <a:ext cx="1791400" cy="1902660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012424" y="1140987"/>
            <a:ext cx="9047105" cy="54087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012425" y="2036885"/>
            <a:ext cx="4227076" cy="39875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5832327" y="2036885"/>
            <a:ext cx="4227076" cy="39875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1020343" y="6482669"/>
            <a:ext cx="713025" cy="5371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gradFill>
          <a:gsLst>
            <a:gs pos="0">
              <a:schemeClr val="accent2"/>
            </a:gs>
            <a:gs pos="72000">
              <a:schemeClr val="accent3"/>
            </a:gs>
            <a:gs pos="100000">
              <a:schemeClr val="accent3"/>
            </a:gs>
          </a:gsLst>
          <a:lin ang="54007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020343" y="6482669"/>
            <a:ext cx="713025" cy="5371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4" name="Google Shape;74;p11"/>
          <p:cNvSpPr/>
          <p:nvPr/>
        </p:nvSpPr>
        <p:spPr>
          <a:xfrm>
            <a:off x="9378350" y="2"/>
            <a:ext cx="2504098" cy="7019925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9572737" y="2"/>
            <a:ext cx="2309710" cy="7019925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10091045" y="0"/>
            <a:ext cx="1791400" cy="1902660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 rot="10800000">
            <a:off x="11" y="2"/>
            <a:ext cx="2504098" cy="7019925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 rot="10800000">
            <a:off x="10" y="2"/>
            <a:ext cx="2309710" cy="7019925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 rot="10800000">
            <a:off x="12" y="5117266"/>
            <a:ext cx="1791402" cy="1902660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2424" y="1140987"/>
            <a:ext cx="9047105" cy="54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2424" y="2036884"/>
            <a:ext cx="9047105" cy="395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020343" y="6482669"/>
            <a:ext cx="713025" cy="53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sv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svg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0.sv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sv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BE2136-3737-C3D9-DD14-8E5AE37B7055}"/>
              </a:ext>
            </a:extLst>
          </p:cNvPr>
          <p:cNvSpPr/>
          <p:nvPr/>
        </p:nvSpPr>
        <p:spPr>
          <a:xfrm>
            <a:off x="1" y="-9237"/>
            <a:ext cx="11882438" cy="919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6" name="Google Shape;108;p15">
            <a:extLst>
              <a:ext uri="{FF2B5EF4-FFF2-40B4-BE49-F238E27FC236}">
                <a16:creationId xmlns:a16="http://schemas.microsoft.com/office/drawing/2014/main" id="{7DFD5057-9D1B-F665-9FA8-9F60E152BC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1401" y="1732331"/>
            <a:ext cx="6878365" cy="16031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800" b="1" dirty="0">
                <a:latin typeface="Gill Sans MT" panose="020B0502020104020203" pitchFamily="34" charset="0"/>
              </a:rPr>
              <a:t>Family Planning Commodity </a:t>
            </a:r>
            <a:br>
              <a:rPr lang="en-US" sz="2800" b="1" dirty="0">
                <a:latin typeface="Gill Sans MT" panose="020B0502020104020203" pitchFamily="34" charset="0"/>
              </a:rPr>
            </a:br>
            <a:r>
              <a:rPr lang="en-US" sz="2800" b="1" dirty="0">
                <a:latin typeface="Gill Sans MT" panose="020B0502020104020203" pitchFamily="34" charset="0"/>
              </a:rPr>
              <a:t>Security in the Local Government Units through Maximizing the Devolution Transition Plans</a:t>
            </a:r>
            <a:endParaRPr sz="2800" b="1" dirty="0">
              <a:latin typeface="Gill Sans MT" panose="020B05020201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B46B34-8613-B9C9-CABB-0AE8675114CD}"/>
              </a:ext>
            </a:extLst>
          </p:cNvPr>
          <p:cNvGrpSpPr/>
          <p:nvPr/>
        </p:nvGrpSpPr>
        <p:grpSpPr>
          <a:xfrm>
            <a:off x="6782266" y="1346107"/>
            <a:ext cx="4049692" cy="4914057"/>
            <a:chOff x="3349088" y="-801705"/>
            <a:chExt cx="5467502" cy="7093929"/>
          </a:xfrm>
          <a:blipFill>
            <a:blip r:embed="rId3"/>
            <a:stretch>
              <a:fillRect/>
            </a:stretch>
          </a:blip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C81A0ED-5A29-F038-F96D-BCE71343FAD7}"/>
                </a:ext>
              </a:extLst>
            </p:cNvPr>
            <p:cNvSpPr/>
            <p:nvPr/>
          </p:nvSpPr>
          <p:spPr>
            <a:xfrm rot="1997834">
              <a:off x="5097656" y="-607808"/>
              <a:ext cx="879437" cy="3813001"/>
            </a:xfrm>
            <a:prstGeom prst="roundRect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A0377F3-C1A8-8D8A-022B-581D40186C37}"/>
                </a:ext>
              </a:extLst>
            </p:cNvPr>
            <p:cNvSpPr/>
            <p:nvPr/>
          </p:nvSpPr>
          <p:spPr>
            <a:xfrm rot="1997834">
              <a:off x="6349642" y="-801705"/>
              <a:ext cx="1252242" cy="4045631"/>
            </a:xfrm>
            <a:prstGeom prst="roundRect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A506EC8-73F7-71BE-6F73-A9776C90CBE1}"/>
                </a:ext>
              </a:extLst>
            </p:cNvPr>
            <p:cNvSpPr/>
            <p:nvPr/>
          </p:nvSpPr>
          <p:spPr>
            <a:xfrm rot="1997834">
              <a:off x="7522986" y="-548340"/>
              <a:ext cx="1172804" cy="4736725"/>
            </a:xfrm>
            <a:prstGeom prst="roundRect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1134DB-D44B-1872-0AD5-D1545097F794}"/>
                </a:ext>
              </a:extLst>
            </p:cNvPr>
            <p:cNvSpPr/>
            <p:nvPr/>
          </p:nvSpPr>
          <p:spPr>
            <a:xfrm rot="1997834">
              <a:off x="5502444" y="3620318"/>
              <a:ext cx="1076106" cy="2575955"/>
            </a:xfrm>
            <a:prstGeom prst="roundRect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4AF20A-0773-D4D5-A51A-8EE76DC2CC2F}"/>
                </a:ext>
              </a:extLst>
            </p:cNvPr>
            <p:cNvSpPr/>
            <p:nvPr/>
          </p:nvSpPr>
          <p:spPr>
            <a:xfrm rot="1997834">
              <a:off x="4492316" y="2737803"/>
              <a:ext cx="930629" cy="3554421"/>
            </a:xfrm>
            <a:prstGeom prst="roundRect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1665689-72B0-5E0F-BEE3-D6B218E9A7B3}"/>
                </a:ext>
              </a:extLst>
            </p:cNvPr>
            <p:cNvSpPr/>
            <p:nvPr/>
          </p:nvSpPr>
          <p:spPr>
            <a:xfrm rot="1997834">
              <a:off x="7885961" y="1122080"/>
              <a:ext cx="930629" cy="4828599"/>
            </a:xfrm>
            <a:prstGeom prst="roundRect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F4A0C96-D8E3-0B25-C542-89743E50C040}"/>
                </a:ext>
              </a:extLst>
            </p:cNvPr>
            <p:cNvSpPr/>
            <p:nvPr/>
          </p:nvSpPr>
          <p:spPr>
            <a:xfrm rot="1997834">
              <a:off x="3349088" y="2833754"/>
              <a:ext cx="1076106" cy="2575955"/>
            </a:xfrm>
            <a:prstGeom prst="roundRect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369E23-DFE1-1853-EFB0-0D1847195FAD}"/>
                </a:ext>
              </a:extLst>
            </p:cNvPr>
            <p:cNvSpPr/>
            <p:nvPr/>
          </p:nvSpPr>
          <p:spPr>
            <a:xfrm rot="1997834">
              <a:off x="3747568" y="-601430"/>
              <a:ext cx="879437" cy="4402408"/>
            </a:xfrm>
            <a:prstGeom prst="roundRect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C898757-C034-42BB-BF74-1DF2B87EAEAF}"/>
              </a:ext>
            </a:extLst>
          </p:cNvPr>
          <p:cNvSpPr/>
          <p:nvPr/>
        </p:nvSpPr>
        <p:spPr>
          <a:xfrm>
            <a:off x="433678" y="4605483"/>
            <a:ext cx="50222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PH" sz="2000" b="1" i="1" kern="1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Lady </a:t>
            </a:r>
            <a:r>
              <a:rPr lang="en-PH" sz="2000" b="1" i="1" kern="100" dirty="0" err="1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Jedfeliz</a:t>
            </a:r>
            <a:r>
              <a:rPr lang="en-PH" sz="2000" b="1" i="1" kern="1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C. </a:t>
            </a:r>
            <a:r>
              <a:rPr lang="en-PH" sz="2000" b="1" i="1" kern="100" dirty="0" err="1">
                <a:solidFill>
                  <a:schemeClr val="bg1"/>
                </a:solidFill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Molleno</a:t>
            </a:r>
            <a:r>
              <a:rPr lang="en-PH" sz="2000" b="1" i="1" kern="100" dirty="0">
                <a:solidFill>
                  <a:schemeClr val="bg1"/>
                </a:solidFill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MD, MPM</a:t>
            </a:r>
            <a:endParaRPr lang="en-PH" sz="2000" b="1" i="1" kern="100" dirty="0">
              <a:solidFill>
                <a:schemeClr val="bg1"/>
              </a:solidFill>
              <a:effectLst/>
              <a:latin typeface="Gill Sans MT" panose="020B05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PH" sz="2000" b="1" i="1" kern="1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Regional Manager</a:t>
            </a:r>
            <a:endParaRPr lang="en-PH" sz="2000" b="1" kern="100" dirty="0">
              <a:solidFill>
                <a:schemeClr val="bg1"/>
              </a:solidFill>
              <a:effectLst/>
              <a:latin typeface="Gill Sans MT" panose="020B05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PH" sz="2000" b="1" i="1" kern="100" dirty="0">
                <a:solidFill>
                  <a:schemeClr val="bg1"/>
                </a:solidFill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USAID’s </a:t>
            </a:r>
            <a:r>
              <a:rPr lang="en-PH" sz="2000" b="1" i="1" kern="100" dirty="0" err="1">
                <a:solidFill>
                  <a:schemeClr val="bg1"/>
                </a:solidFill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ReachHealth</a:t>
            </a:r>
            <a:r>
              <a:rPr lang="en-PH" sz="2000" b="1" i="1" kern="100" dirty="0">
                <a:solidFill>
                  <a:schemeClr val="bg1"/>
                </a:solidFill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Project</a:t>
            </a:r>
            <a:endParaRPr lang="en-PH" sz="2000" b="1" kern="100" dirty="0">
              <a:solidFill>
                <a:schemeClr val="bg1"/>
              </a:solidFill>
              <a:effectLst/>
              <a:latin typeface="Gill Sans MT" panose="020B05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149980-2769-422D-ABEA-7105B122C4A0}"/>
              </a:ext>
            </a:extLst>
          </p:cNvPr>
          <p:cNvGrpSpPr/>
          <p:nvPr/>
        </p:nvGrpSpPr>
        <p:grpSpPr>
          <a:xfrm>
            <a:off x="4048937" y="-74941"/>
            <a:ext cx="7588573" cy="971180"/>
            <a:chOff x="2505877" y="-58749"/>
            <a:chExt cx="7588573" cy="971180"/>
          </a:xfrm>
        </p:grpSpPr>
        <p:pic>
          <p:nvPicPr>
            <p:cNvPr id="14" name="Picture 13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448ED674-36DC-C10B-9529-B38EC360D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518" y="143126"/>
              <a:ext cx="1260932" cy="667055"/>
            </a:xfrm>
            <a:prstGeom prst="rect">
              <a:avLst/>
            </a:prstGeom>
          </p:spPr>
        </p:pic>
        <p:pic>
          <p:nvPicPr>
            <p:cNvPr id="23" name="Picture 2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746163C-ABE7-4241-B42D-4D3D4CEF5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165" y="9750"/>
              <a:ext cx="2654708" cy="90268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1BC4E2-F6D5-43BC-BF9F-8D9AECB0A00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109" y="95890"/>
              <a:ext cx="770674" cy="76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https://encrypted-tbn0.gstatic.com/images?q=tbn:ANd9GcTwIDbz8GK_gVyQGAJfqedBqWQw_IMFkSyRbrEZGFhZmg&amp;s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8" r="10464" b="8894"/>
            <a:stretch/>
          </p:blipFill>
          <p:spPr bwMode="auto">
            <a:xfrm>
              <a:off x="3358659" y="-58749"/>
              <a:ext cx="819251" cy="919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8BD14C9-E702-40F2-A48C-788093291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1306"/>
            <a:stretch/>
          </p:blipFill>
          <p:spPr>
            <a:xfrm>
              <a:off x="4165229" y="113763"/>
              <a:ext cx="1017003" cy="753245"/>
            </a:xfrm>
            <a:prstGeom prst="rect">
              <a:avLst/>
            </a:prstGeom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DA6EA978-9B5D-4CFB-AB6E-E81B61400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877" y="69110"/>
              <a:ext cx="747332" cy="74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C71F53B-FF0A-4DAC-8832-6C56143AC6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251" y="5958221"/>
            <a:ext cx="2757182" cy="10617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265DB304-48B3-51B2-1D85-9C4320050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>
            <a:extLst>
              <a:ext uri="{FF2B5EF4-FFF2-40B4-BE49-F238E27FC236}">
                <a16:creationId xmlns:a16="http://schemas.microsoft.com/office/drawing/2014/main" id="{9E8623DF-12EA-466D-B535-2678B90491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29937" y="655620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6" name="Google Shape;115;p16">
            <a:extLst>
              <a:ext uri="{FF2B5EF4-FFF2-40B4-BE49-F238E27FC236}">
                <a16:creationId xmlns:a16="http://schemas.microsoft.com/office/drawing/2014/main" id="{81801A25-8FBB-26EE-6E36-972B1B9EC9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079" y="169902"/>
            <a:ext cx="10408858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3200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METHODOLOGIES/APPROACHES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  <a:sym typeface="Fira Sans SemiBold"/>
            </a:endParaRPr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C8D96870-C972-F8B1-3F8B-A9DCBB7CE921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DF283D-5D0D-452A-E3B6-B5939B84905A}"/>
              </a:ext>
            </a:extLst>
          </p:cNvPr>
          <p:cNvSpPr/>
          <p:nvPr/>
        </p:nvSpPr>
        <p:spPr>
          <a:xfrm>
            <a:off x="6904773" y="1534269"/>
            <a:ext cx="3827569" cy="344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Involve LGUs in the Planning Process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en-PH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Costing Exercises</a:t>
            </a:r>
          </a:p>
          <a:p>
            <a:pPr lvl="1" algn="just"/>
            <a:r>
              <a:rPr lang="en-PH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n-PH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Participatory Costing</a:t>
            </a:r>
          </a:p>
          <a:p>
            <a:pPr lvl="1" algn="just"/>
            <a:r>
              <a:rPr lang="en-PH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Breakdown by Locality</a:t>
            </a:r>
          </a:p>
          <a:p>
            <a:pPr lvl="1" algn="just"/>
            <a:r>
              <a:rPr lang="en-PH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Total Budget Proposal </a:t>
            </a:r>
          </a:p>
          <a:p>
            <a:pPr lvl="1" algn="just"/>
            <a:r>
              <a:rPr lang="en-PH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Costing Transparency</a:t>
            </a:r>
          </a:p>
          <a:p>
            <a:pPr lvl="1" algn="just"/>
            <a:r>
              <a:rPr lang="en-PH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03FF4EC-D7F4-5BB6-8DAC-EB52E4EE79C3}"/>
              </a:ext>
            </a:extLst>
          </p:cNvPr>
          <p:cNvSpPr/>
          <p:nvPr/>
        </p:nvSpPr>
        <p:spPr>
          <a:xfrm>
            <a:off x="6176404" y="3327843"/>
            <a:ext cx="608091" cy="73080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C066F4-8831-6353-925B-4A928120330E}"/>
              </a:ext>
            </a:extLst>
          </p:cNvPr>
          <p:cNvSpPr/>
          <p:nvPr/>
        </p:nvSpPr>
        <p:spPr>
          <a:xfrm rot="5400000">
            <a:off x="51487" y="2134310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F77E99-384C-01D6-DF63-1EC6144BBCD7}"/>
              </a:ext>
            </a:extLst>
          </p:cNvPr>
          <p:cNvGrpSpPr/>
          <p:nvPr/>
        </p:nvGrpSpPr>
        <p:grpSpPr>
          <a:xfrm>
            <a:off x="461832" y="988929"/>
            <a:ext cx="2400984" cy="1440590"/>
            <a:chOff x="4423" y="119508"/>
            <a:chExt cx="2400984" cy="144059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274B5AB-4CB2-AD7C-7C69-6E84C81997B6}"/>
                </a:ext>
              </a:extLst>
            </p:cNvPr>
            <p:cNvSpPr/>
            <p:nvPr/>
          </p:nvSpPr>
          <p:spPr>
            <a:xfrm>
              <a:off x="4423" y="119508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43" name="Rectangle: Rounded Corners 5">
              <a:extLst>
                <a:ext uri="{FF2B5EF4-FFF2-40B4-BE49-F238E27FC236}">
                  <a16:creationId xmlns:a16="http://schemas.microsoft.com/office/drawing/2014/main" id="{D3EC9F3C-5676-5AE2-BBAD-FBBAA6B3161D}"/>
                </a:ext>
              </a:extLst>
            </p:cNvPr>
            <p:cNvSpPr txBox="1"/>
            <p:nvPr/>
          </p:nvSpPr>
          <p:spPr>
            <a:xfrm>
              <a:off x="46616" y="161701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Set Clear Objectives and Scope 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14948A3-9807-50DC-C4F4-B8D4CB3BD187}"/>
              </a:ext>
            </a:extLst>
          </p:cNvPr>
          <p:cNvSpPr/>
          <p:nvPr/>
        </p:nvSpPr>
        <p:spPr>
          <a:xfrm rot="5400000">
            <a:off x="51487" y="3935048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81487"/>
              <a:satOff val="-558"/>
              <a:lumOff val="6863"/>
              <a:alphaOff val="0"/>
            </a:schemeClr>
          </a:lnRef>
          <a:fillRef idx="1">
            <a:schemeClr val="accent6">
              <a:shade val="90000"/>
              <a:hueOff val="81487"/>
              <a:satOff val="-558"/>
              <a:lumOff val="6863"/>
              <a:alphaOff val="0"/>
            </a:schemeClr>
          </a:fillRef>
          <a:effectRef idx="0">
            <a:schemeClr val="accent6">
              <a:shade val="90000"/>
              <a:hueOff val="81487"/>
              <a:satOff val="-558"/>
              <a:lumOff val="686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DDF6E4-0B22-1B6E-F44E-646D55FCF782}"/>
              </a:ext>
            </a:extLst>
          </p:cNvPr>
          <p:cNvGrpSpPr/>
          <p:nvPr/>
        </p:nvGrpSpPr>
        <p:grpSpPr>
          <a:xfrm>
            <a:off x="461832" y="2789667"/>
            <a:ext cx="2400984" cy="1440590"/>
            <a:chOff x="4423" y="1920246"/>
            <a:chExt cx="2400984" cy="144059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E21DCC6-AD58-0B6D-7BBD-B862D9CB21C7}"/>
                </a:ext>
              </a:extLst>
            </p:cNvPr>
            <p:cNvSpPr/>
            <p:nvPr/>
          </p:nvSpPr>
          <p:spPr>
            <a:xfrm>
              <a:off x="4423" y="1920246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69505"/>
                <a:satOff val="2730"/>
                <a:lumOff val="8747"/>
                <a:alphaOff val="0"/>
              </a:schemeClr>
            </a:fillRef>
            <a:effectRef idx="0">
              <a:schemeClr val="accent6">
                <a:shade val="50000"/>
                <a:hueOff val="69505"/>
                <a:satOff val="2730"/>
                <a:lumOff val="87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41" name="Rectangle: Rounded Corners 8">
              <a:extLst>
                <a:ext uri="{FF2B5EF4-FFF2-40B4-BE49-F238E27FC236}">
                  <a16:creationId xmlns:a16="http://schemas.microsoft.com/office/drawing/2014/main" id="{AA0FC9BE-7077-4D97-9A35-B3A939783E5E}"/>
                </a:ext>
              </a:extLst>
            </p:cNvPr>
            <p:cNvSpPr txBox="1"/>
            <p:nvPr/>
          </p:nvSpPr>
          <p:spPr>
            <a:xfrm>
              <a:off x="46616" y="1962439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Situational Analysis: Assessing Local Needs and Current Capacities 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923F30C-755A-99D3-92C2-2C3F7CDB31AD}"/>
              </a:ext>
            </a:extLst>
          </p:cNvPr>
          <p:cNvSpPr/>
          <p:nvPr/>
        </p:nvSpPr>
        <p:spPr>
          <a:xfrm>
            <a:off x="951856" y="4835417"/>
            <a:ext cx="3183483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162974"/>
              <a:satOff val="-1116"/>
              <a:lumOff val="13726"/>
              <a:alphaOff val="0"/>
            </a:schemeClr>
          </a:lnRef>
          <a:fillRef idx="1">
            <a:schemeClr val="accent6">
              <a:shade val="90000"/>
              <a:hueOff val="162974"/>
              <a:satOff val="-1116"/>
              <a:lumOff val="13726"/>
              <a:alphaOff val="0"/>
            </a:schemeClr>
          </a:fillRef>
          <a:effectRef idx="0">
            <a:schemeClr val="accent6">
              <a:shade val="90000"/>
              <a:hueOff val="162974"/>
              <a:satOff val="-1116"/>
              <a:lumOff val="1372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9794B3-9B84-7B36-B364-CB9A7DBEB733}"/>
              </a:ext>
            </a:extLst>
          </p:cNvPr>
          <p:cNvGrpSpPr/>
          <p:nvPr/>
        </p:nvGrpSpPr>
        <p:grpSpPr>
          <a:xfrm>
            <a:off x="461832" y="4590405"/>
            <a:ext cx="2400984" cy="1440590"/>
            <a:chOff x="4423" y="3720984"/>
            <a:chExt cx="2400984" cy="144059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2DAD287-D230-E4B9-265D-DB51DE4D5D1E}"/>
                </a:ext>
              </a:extLst>
            </p:cNvPr>
            <p:cNvSpPr/>
            <p:nvPr/>
          </p:nvSpPr>
          <p:spPr>
            <a:xfrm>
              <a:off x="4423" y="3720984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139010"/>
                <a:satOff val="5460"/>
                <a:lumOff val="17493"/>
                <a:alphaOff val="0"/>
              </a:schemeClr>
            </a:fillRef>
            <a:effectRef idx="0">
              <a:schemeClr val="accent6">
                <a:shade val="50000"/>
                <a:hueOff val="139010"/>
                <a:satOff val="5460"/>
                <a:lumOff val="1749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39" name="Rectangle: Rounded Corners 11">
              <a:extLst>
                <a:ext uri="{FF2B5EF4-FFF2-40B4-BE49-F238E27FC236}">
                  <a16:creationId xmlns:a16="http://schemas.microsoft.com/office/drawing/2014/main" id="{B8BD3B9D-ABD9-3B31-6068-E5C4897DCC2E}"/>
                </a:ext>
              </a:extLst>
            </p:cNvPr>
            <p:cNvSpPr txBox="1"/>
            <p:nvPr/>
          </p:nvSpPr>
          <p:spPr>
            <a:xfrm>
              <a:off x="46616" y="3763177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Define Goals and Expected Outcomes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36518F1-F6B7-53A8-C3E9-7492C4A9AD46}"/>
              </a:ext>
            </a:extLst>
          </p:cNvPr>
          <p:cNvSpPr/>
          <p:nvPr/>
        </p:nvSpPr>
        <p:spPr>
          <a:xfrm rot="16200000">
            <a:off x="3244796" y="3935048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244461"/>
              <a:satOff val="-1673"/>
              <a:lumOff val="20590"/>
              <a:alphaOff val="0"/>
            </a:schemeClr>
          </a:lnRef>
          <a:fillRef idx="1">
            <a:schemeClr val="accent6">
              <a:shade val="90000"/>
              <a:hueOff val="244461"/>
              <a:satOff val="-1673"/>
              <a:lumOff val="20590"/>
              <a:alphaOff val="0"/>
            </a:schemeClr>
          </a:fillRef>
          <a:effectRef idx="0">
            <a:schemeClr val="accent6">
              <a:shade val="90000"/>
              <a:hueOff val="244461"/>
              <a:satOff val="-1673"/>
              <a:lumOff val="205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895263-FE4B-63AF-8627-25A02599FD2F}"/>
              </a:ext>
            </a:extLst>
          </p:cNvPr>
          <p:cNvGrpSpPr/>
          <p:nvPr/>
        </p:nvGrpSpPr>
        <p:grpSpPr>
          <a:xfrm>
            <a:off x="3655142" y="4590405"/>
            <a:ext cx="2400984" cy="1440590"/>
            <a:chOff x="3197733" y="3720984"/>
            <a:chExt cx="2400984" cy="144059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A9C521-8E0E-E2D9-63CA-D39B7766045C}"/>
                </a:ext>
              </a:extLst>
            </p:cNvPr>
            <p:cNvSpPr/>
            <p:nvPr/>
          </p:nvSpPr>
          <p:spPr>
            <a:xfrm>
              <a:off x="3197733" y="3720984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08515"/>
                <a:satOff val="8190"/>
                <a:lumOff val="26240"/>
                <a:alphaOff val="0"/>
              </a:schemeClr>
            </a:fillRef>
            <a:effectRef idx="0">
              <a:schemeClr val="accent6">
                <a:shade val="50000"/>
                <a:hueOff val="208515"/>
                <a:satOff val="8190"/>
                <a:lumOff val="2624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37" name="Rectangle: Rounded Corners 14">
              <a:extLst>
                <a:ext uri="{FF2B5EF4-FFF2-40B4-BE49-F238E27FC236}">
                  <a16:creationId xmlns:a16="http://schemas.microsoft.com/office/drawing/2014/main" id="{089F83CA-4D17-E00C-3629-DB117AEFEEA0}"/>
                </a:ext>
              </a:extLst>
            </p:cNvPr>
            <p:cNvSpPr txBox="1"/>
            <p:nvPr/>
          </p:nvSpPr>
          <p:spPr>
            <a:xfrm>
              <a:off x="3239926" y="3763177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Stakeholder Engagement and Advocacy for LGU Buy-In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558BA8-18F5-A07D-9E33-9AEA76C928D1}"/>
              </a:ext>
            </a:extLst>
          </p:cNvPr>
          <p:cNvGrpSpPr/>
          <p:nvPr/>
        </p:nvGrpSpPr>
        <p:grpSpPr>
          <a:xfrm>
            <a:off x="3655142" y="2789667"/>
            <a:ext cx="2400984" cy="1440590"/>
            <a:chOff x="3197733" y="1920246"/>
            <a:chExt cx="2400984" cy="144059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4E70194-59F6-471D-4238-2C77D618BD3D}"/>
                </a:ext>
              </a:extLst>
            </p:cNvPr>
            <p:cNvSpPr/>
            <p:nvPr/>
          </p:nvSpPr>
          <p:spPr>
            <a:xfrm>
              <a:off x="3197733" y="1920246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78020"/>
                <a:satOff val="10920"/>
                <a:lumOff val="34987"/>
                <a:alphaOff val="0"/>
              </a:schemeClr>
            </a:fillRef>
            <a:effectRef idx="0">
              <a:schemeClr val="accent6">
                <a:shade val="50000"/>
                <a:hueOff val="278020"/>
                <a:satOff val="10920"/>
                <a:lumOff val="3498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35" name="Rectangle: Rounded Corners 16">
              <a:extLst>
                <a:ext uri="{FF2B5EF4-FFF2-40B4-BE49-F238E27FC236}">
                  <a16:creationId xmlns:a16="http://schemas.microsoft.com/office/drawing/2014/main" id="{B53C68D7-F7FD-63AA-CCF0-3778C8D2B9C8}"/>
                </a:ext>
              </a:extLst>
            </p:cNvPr>
            <p:cNvSpPr txBox="1"/>
            <p:nvPr/>
          </p:nvSpPr>
          <p:spPr>
            <a:xfrm>
              <a:off x="3239926" y="1962439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Evidence-Based Planning and Costing Exercises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29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37789" y="334380"/>
            <a:ext cx="8694445" cy="5376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</a:rPr>
              <a:t>KEY CONSIDERATIONS: 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1094710" y="653636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SemiBold"/>
                <a:sym typeface="Fira Sans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 SemiBold"/>
              <a:sym typeface="Fira Sans SemiBold"/>
            </a:endParaRPr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AE6A2025-332F-2F13-4053-2D20E61C2FBF}"/>
              </a:ext>
            </a:extLst>
          </p:cNvPr>
          <p:cNvSpPr/>
          <p:nvPr/>
        </p:nvSpPr>
        <p:spPr>
          <a:xfrm rot="16200000" flipH="1">
            <a:off x="34136" y="78204"/>
            <a:ext cx="537655" cy="605928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3089E-40AA-7212-474F-8876E37316CF}"/>
              </a:ext>
            </a:extLst>
          </p:cNvPr>
          <p:cNvSpPr txBox="1"/>
          <p:nvPr/>
        </p:nvSpPr>
        <p:spPr>
          <a:xfrm>
            <a:off x="605928" y="1133060"/>
            <a:ext cx="95575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ts val="1400"/>
              <a:buFont typeface="Arial"/>
              <a:buChar char="●"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sym typeface="Arial"/>
              </a:rPr>
              <a:t>Income Class</a:t>
            </a:r>
          </a:p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ts val="1400"/>
              <a:buFont typeface="Arial"/>
              <a:buChar char="●"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sym typeface="Arial"/>
              </a:rPr>
              <a:t>Poverty Incidence</a:t>
            </a:r>
          </a:p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ts val="1400"/>
              <a:buFont typeface="Arial"/>
              <a:buChar char="●"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sym typeface="Arial"/>
              </a:rPr>
              <a:t>Local Capacity</a:t>
            </a:r>
          </a:p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ts val="1400"/>
              <a:buFont typeface="Arial"/>
              <a:buChar char="●"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sym typeface="Arial"/>
              </a:rPr>
              <a:t>Availability of Services and Commodities in the Local Market</a:t>
            </a:r>
          </a:p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ts val="1400"/>
              <a:buFont typeface="Arial"/>
              <a:buChar char="●"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sym typeface="Arial"/>
              </a:rPr>
              <a:t>Possible Fund Sources</a:t>
            </a:r>
          </a:p>
        </p:txBody>
      </p:sp>
    </p:spTree>
    <p:extLst>
      <p:ext uri="{BB962C8B-B14F-4D97-AF65-F5344CB8AC3E}">
        <p14:creationId xmlns:p14="http://schemas.microsoft.com/office/powerpoint/2010/main" val="75003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57667" y="253264"/>
            <a:ext cx="9310672" cy="5376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</a:rPr>
              <a:t>SAMPLE COMPUTATION – PUBLIC HEALTH COMMODITIES</a:t>
            </a:r>
            <a:endParaRPr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1094710" y="653636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AE6A2025-332F-2F13-4053-2D20E61C2FBF}"/>
              </a:ext>
            </a:extLst>
          </p:cNvPr>
          <p:cNvSpPr/>
          <p:nvPr/>
        </p:nvSpPr>
        <p:spPr>
          <a:xfrm rot="16200000" flipH="1">
            <a:off x="34136" y="78204"/>
            <a:ext cx="537655" cy="605928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1B4DB-1454-FC32-57E2-05F13C6F4AC1}"/>
              </a:ext>
            </a:extLst>
          </p:cNvPr>
          <p:cNvSpPr txBox="1"/>
          <p:nvPr/>
        </p:nvSpPr>
        <p:spPr>
          <a:xfrm>
            <a:off x="114934" y="815257"/>
            <a:ext cx="11094711" cy="338939"/>
          </a:xfrm>
          <a:prstGeom prst="rect">
            <a:avLst/>
          </a:prstGeom>
          <a:noFill/>
          <a:ln w="25400">
            <a:solidFill>
              <a:srgbClr val="4F81BD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INCOME CLASS</a:t>
            </a:r>
            <a:r>
              <a:rPr lang="en-US" sz="16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4</a:t>
            </a:r>
            <a:r>
              <a:rPr lang="en-US" sz="1600" b="1" baseline="30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 Municipality</a:t>
            </a: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POVERTY INCIDENCE:  </a:t>
            </a:r>
            <a:r>
              <a:rPr lang="en-US" sz="16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61.91		</a:t>
            </a: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POPULATION: </a:t>
            </a:r>
            <a:r>
              <a:rPr lang="en-US" sz="16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24,616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FEAF7-6C2B-AF5F-BB8B-01AB49E176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16" t="2508" r="15761" b="8821"/>
          <a:stretch/>
        </p:blipFill>
        <p:spPr bwMode="auto">
          <a:xfrm>
            <a:off x="114934" y="1193240"/>
            <a:ext cx="5749153" cy="4648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2BEF1C-1081-7648-0D86-3B44BC316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132" y="1193240"/>
            <a:ext cx="5826284" cy="5358530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28634919-43A5-9870-9040-04612303804D}"/>
              </a:ext>
            </a:extLst>
          </p:cNvPr>
          <p:cNvSpPr/>
          <p:nvPr/>
        </p:nvSpPr>
        <p:spPr>
          <a:xfrm>
            <a:off x="7464001" y="1556741"/>
            <a:ext cx="407237" cy="3800449"/>
          </a:xfrm>
          <a:prstGeom prst="rightBrace">
            <a:avLst>
              <a:gd name="adj1" fmla="val 14215"/>
              <a:gd name="adj2" fmla="val 49723"/>
            </a:avLst>
          </a:prstGeom>
          <a:noFill/>
          <a:ln w="25400" cap="flat" cmpd="sng" algn="ctr">
            <a:solidFill>
              <a:schemeClr val="accent6">
                <a:lumMod val="50000"/>
                <a:alpha val="62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endParaRPr kumimoji="0" lang="en-PH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91F14E-BD99-81BC-D4E4-AD62C1CA3495}"/>
              </a:ext>
            </a:extLst>
          </p:cNvPr>
          <p:cNvSpPr/>
          <p:nvPr/>
        </p:nvSpPr>
        <p:spPr>
          <a:xfrm>
            <a:off x="7948370" y="2912164"/>
            <a:ext cx="2616926" cy="954157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00" kern="1200" dirty="0">
                <a:solidFill>
                  <a:sysClr val="windowText" lastClr="000000"/>
                </a:solidFill>
                <a:latin typeface="Gill Sans MT"/>
                <a:ea typeface="+mn-ea"/>
              </a:rPr>
              <a:t>COVERED BY PHILHEALTH KONSULTA </a:t>
            </a:r>
          </a:p>
        </p:txBody>
      </p:sp>
    </p:spTree>
    <p:extLst>
      <p:ext uri="{BB962C8B-B14F-4D97-AF65-F5344CB8AC3E}">
        <p14:creationId xmlns:p14="http://schemas.microsoft.com/office/powerpoint/2010/main" val="28502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1105726" y="6626325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68F2CDDD-FD59-6B79-701C-964B4E861F7E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Google Shape;115;p16">
            <a:extLst>
              <a:ext uri="{FF2B5EF4-FFF2-40B4-BE49-F238E27FC236}">
                <a16:creationId xmlns:a16="http://schemas.microsoft.com/office/drawing/2014/main" id="{6E460E90-C2E4-4FEC-8E6D-AA6498024A6F}"/>
              </a:ext>
            </a:extLst>
          </p:cNvPr>
          <p:cNvSpPr txBox="1">
            <a:spLocks/>
          </p:cNvSpPr>
          <p:nvPr/>
        </p:nvSpPr>
        <p:spPr>
          <a:xfrm>
            <a:off x="750519" y="244343"/>
            <a:ext cx="9715385" cy="62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200"/>
              <a:buFont typeface="Fira Sans Light"/>
              <a:buNone/>
            </a:pPr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SAMPLE COMPUTATION – FP COMMODITIES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76FD7F-BC73-2D2A-D2BB-EF69E7712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57" y="917393"/>
            <a:ext cx="11132261" cy="432854"/>
          </a:xfrm>
          <a:prstGeom prst="rect">
            <a:avLst/>
          </a:prstGeom>
          <a:ln w="25400">
            <a:solidFill>
              <a:srgbClr val="4F81BD">
                <a:shade val="50000"/>
                <a:alpha val="80000"/>
              </a:srgbClr>
            </a:solidFill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D547FB-0475-6BBB-72CB-31ED38BD5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48309"/>
              </p:ext>
            </p:extLst>
          </p:nvPr>
        </p:nvGraphicFramePr>
        <p:xfrm>
          <a:off x="319357" y="1441372"/>
          <a:ext cx="10577708" cy="4404866"/>
        </p:xfrm>
        <a:graphic>
          <a:graphicData uri="http://schemas.openxmlformats.org/drawingml/2006/table">
            <a:tbl>
              <a:tblPr firstRow="1" firstCol="1" bandRow="1"/>
              <a:tblGrid>
                <a:gridCol w="6117021">
                  <a:extLst>
                    <a:ext uri="{9D8B030D-6E8A-4147-A177-3AD203B41FA5}">
                      <a16:colId xmlns:a16="http://schemas.microsoft.com/office/drawing/2014/main" val="3311488259"/>
                    </a:ext>
                  </a:extLst>
                </a:gridCol>
                <a:gridCol w="4460687">
                  <a:extLst>
                    <a:ext uri="{9D8B030D-6E8A-4147-A177-3AD203B41FA5}">
                      <a16:colId xmlns:a16="http://schemas.microsoft.com/office/drawing/2014/main" val="3460279481"/>
                    </a:ext>
                  </a:extLst>
                </a:gridCol>
              </a:tblGrid>
              <a:tr h="9041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rgbClr val="1A2E52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Planning Commodity Needs</a:t>
                      </a:r>
                      <a:endParaRPr lang="en-PH" sz="2400" dirty="0">
                        <a:ln>
                          <a:noFill/>
                        </a:ln>
                        <a:solidFill>
                          <a:srgbClr val="1A2E52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rgbClr val="1A2E52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PH" sz="2400" dirty="0">
                        <a:ln>
                          <a:noFill/>
                        </a:ln>
                        <a:solidFill>
                          <a:srgbClr val="1A2E52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729023"/>
                  </a:ext>
                </a:extLst>
              </a:tr>
              <a:tr h="9041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 (Php50 x 12 x 1,053 users)</a:t>
                      </a:r>
                      <a:endParaRPr lang="en-PH" sz="2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Php631,800.00</a:t>
                      </a:r>
                      <a:endParaRPr lang="en-PH" sz="2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272398"/>
                  </a:ext>
                </a:extLst>
              </a:tr>
              <a:tr h="9041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DMPA (Php120 x 4 x 565 users)</a:t>
                      </a:r>
                      <a:endParaRPr lang="en-PH" sz="2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Php27,120.00</a:t>
                      </a:r>
                      <a:endParaRPr lang="en-PH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237008"/>
                  </a:ext>
                </a:extLst>
              </a:tr>
              <a:tr h="8462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Condoms (Php45 x 4 boxes x 12 x 60 users)</a:t>
                      </a:r>
                      <a:endParaRPr lang="en-PH" sz="2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Php129,600.00</a:t>
                      </a:r>
                      <a:endParaRPr lang="en-PH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776789"/>
                  </a:ext>
                </a:extLst>
              </a:tr>
              <a:tr h="8462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Budget for FP Commodities</a:t>
                      </a:r>
                      <a:endParaRPr lang="en-PH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Gill Sans MT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Php788,520.00</a:t>
                      </a:r>
                      <a:endParaRPr lang="en-PH" sz="2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984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22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79285DDF-01E7-A6F2-ACF4-BDE607314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>
            <a:extLst>
              <a:ext uri="{FF2B5EF4-FFF2-40B4-BE49-F238E27FC236}">
                <a16:creationId xmlns:a16="http://schemas.microsoft.com/office/drawing/2014/main" id="{EB37CDED-C2C5-FCF1-4824-EE09F3B3B9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29937" y="655620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6" name="Google Shape;115;p16">
            <a:extLst>
              <a:ext uri="{FF2B5EF4-FFF2-40B4-BE49-F238E27FC236}">
                <a16:creationId xmlns:a16="http://schemas.microsoft.com/office/drawing/2014/main" id="{732EA391-7836-A2CB-CD26-3A53B50837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079" y="169902"/>
            <a:ext cx="10408858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3200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METHODOLOGIES/APPROACHES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  <a:sym typeface="Fira Sans SemiBold"/>
            </a:endParaRPr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19BFD5B6-2A81-DE48-8B22-2592C97958A3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F6C476-BFEE-FDB6-5942-3525F5A9FB98}"/>
              </a:ext>
            </a:extLst>
          </p:cNvPr>
          <p:cNvSpPr/>
          <p:nvPr/>
        </p:nvSpPr>
        <p:spPr>
          <a:xfrm>
            <a:off x="6883555" y="996378"/>
            <a:ext cx="4525338" cy="30727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Features of the DTP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Emphasize LGU Role and Leadership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Presentation to LGU Decision-Makers</a:t>
            </a:r>
            <a:endParaRPr lang="en-PH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627A01E-6990-F6A4-F76B-00B688A68FE0}"/>
              </a:ext>
            </a:extLst>
          </p:cNvPr>
          <p:cNvSpPr/>
          <p:nvPr/>
        </p:nvSpPr>
        <p:spPr>
          <a:xfrm>
            <a:off x="6107824" y="1409634"/>
            <a:ext cx="608091" cy="73080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267A06-8BC4-C53F-2B1A-51188320FEED}"/>
              </a:ext>
            </a:extLst>
          </p:cNvPr>
          <p:cNvSpPr/>
          <p:nvPr/>
        </p:nvSpPr>
        <p:spPr>
          <a:xfrm rot="5400000">
            <a:off x="-85673" y="2134310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4196AF-312D-8243-4507-10C901511408}"/>
              </a:ext>
            </a:extLst>
          </p:cNvPr>
          <p:cNvGrpSpPr/>
          <p:nvPr/>
        </p:nvGrpSpPr>
        <p:grpSpPr>
          <a:xfrm>
            <a:off x="324672" y="988929"/>
            <a:ext cx="2400984" cy="1440590"/>
            <a:chOff x="4423" y="119508"/>
            <a:chExt cx="2400984" cy="144059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6B151BA-5A6E-C1A3-3665-4C8971961AC7}"/>
                </a:ext>
              </a:extLst>
            </p:cNvPr>
            <p:cNvSpPr/>
            <p:nvPr/>
          </p:nvSpPr>
          <p:spPr>
            <a:xfrm>
              <a:off x="4423" y="119508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52" name="Rectangle: Rounded Corners 5">
              <a:extLst>
                <a:ext uri="{FF2B5EF4-FFF2-40B4-BE49-F238E27FC236}">
                  <a16:creationId xmlns:a16="http://schemas.microsoft.com/office/drawing/2014/main" id="{7A4FD2A6-587C-06A8-23DA-129922409750}"/>
                </a:ext>
              </a:extLst>
            </p:cNvPr>
            <p:cNvSpPr txBox="1"/>
            <p:nvPr/>
          </p:nvSpPr>
          <p:spPr>
            <a:xfrm>
              <a:off x="46616" y="161701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Set Clear Objectives and Scope 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1C5261B-E417-D72F-42A5-0FA684F45EBE}"/>
              </a:ext>
            </a:extLst>
          </p:cNvPr>
          <p:cNvSpPr/>
          <p:nvPr/>
        </p:nvSpPr>
        <p:spPr>
          <a:xfrm rot="5400000">
            <a:off x="-85673" y="3935048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81487"/>
              <a:satOff val="-558"/>
              <a:lumOff val="6863"/>
              <a:alphaOff val="0"/>
            </a:schemeClr>
          </a:lnRef>
          <a:fillRef idx="1">
            <a:schemeClr val="accent6">
              <a:shade val="90000"/>
              <a:hueOff val="81487"/>
              <a:satOff val="-558"/>
              <a:lumOff val="6863"/>
              <a:alphaOff val="0"/>
            </a:schemeClr>
          </a:fillRef>
          <a:effectRef idx="0">
            <a:schemeClr val="accent6">
              <a:shade val="90000"/>
              <a:hueOff val="81487"/>
              <a:satOff val="-558"/>
              <a:lumOff val="686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AA3716-EC80-CFEA-2662-22AC00F4BAF6}"/>
              </a:ext>
            </a:extLst>
          </p:cNvPr>
          <p:cNvGrpSpPr/>
          <p:nvPr/>
        </p:nvGrpSpPr>
        <p:grpSpPr>
          <a:xfrm>
            <a:off x="324672" y="2789667"/>
            <a:ext cx="2400984" cy="1440590"/>
            <a:chOff x="4423" y="1920246"/>
            <a:chExt cx="2400984" cy="144059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556DE4-DF1C-A899-29EA-F22F106D3246}"/>
                </a:ext>
              </a:extLst>
            </p:cNvPr>
            <p:cNvSpPr/>
            <p:nvPr/>
          </p:nvSpPr>
          <p:spPr>
            <a:xfrm>
              <a:off x="4423" y="1920246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69505"/>
                <a:satOff val="2730"/>
                <a:lumOff val="8747"/>
                <a:alphaOff val="0"/>
              </a:schemeClr>
            </a:fillRef>
            <a:effectRef idx="0">
              <a:schemeClr val="accent6">
                <a:shade val="50000"/>
                <a:hueOff val="69505"/>
                <a:satOff val="2730"/>
                <a:lumOff val="87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49" name="Rectangle: Rounded Corners 8">
              <a:extLst>
                <a:ext uri="{FF2B5EF4-FFF2-40B4-BE49-F238E27FC236}">
                  <a16:creationId xmlns:a16="http://schemas.microsoft.com/office/drawing/2014/main" id="{3EE05D9E-5EE3-1A1A-8E53-FC321CBFC22A}"/>
                </a:ext>
              </a:extLst>
            </p:cNvPr>
            <p:cNvSpPr txBox="1"/>
            <p:nvPr/>
          </p:nvSpPr>
          <p:spPr>
            <a:xfrm>
              <a:off x="46616" y="1962439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Situational Analysis: Assessing Local Needs and Current Capacities 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57DA1A7-3595-933F-E2E1-9D3E4D068ECF}"/>
              </a:ext>
            </a:extLst>
          </p:cNvPr>
          <p:cNvSpPr/>
          <p:nvPr/>
        </p:nvSpPr>
        <p:spPr>
          <a:xfrm>
            <a:off x="814696" y="4835417"/>
            <a:ext cx="3183483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162974"/>
              <a:satOff val="-1116"/>
              <a:lumOff val="13726"/>
              <a:alphaOff val="0"/>
            </a:schemeClr>
          </a:lnRef>
          <a:fillRef idx="1">
            <a:schemeClr val="accent6">
              <a:shade val="90000"/>
              <a:hueOff val="162974"/>
              <a:satOff val="-1116"/>
              <a:lumOff val="13726"/>
              <a:alphaOff val="0"/>
            </a:schemeClr>
          </a:fillRef>
          <a:effectRef idx="0">
            <a:schemeClr val="accent6">
              <a:shade val="90000"/>
              <a:hueOff val="162974"/>
              <a:satOff val="-1116"/>
              <a:lumOff val="1372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04E901-F952-8096-7BAD-9A7039460861}"/>
              </a:ext>
            </a:extLst>
          </p:cNvPr>
          <p:cNvGrpSpPr/>
          <p:nvPr/>
        </p:nvGrpSpPr>
        <p:grpSpPr>
          <a:xfrm>
            <a:off x="324672" y="4590405"/>
            <a:ext cx="2400984" cy="1440590"/>
            <a:chOff x="4423" y="3720984"/>
            <a:chExt cx="2400984" cy="144059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878FD37-45E3-9C0F-3C54-40511613D98C}"/>
                </a:ext>
              </a:extLst>
            </p:cNvPr>
            <p:cNvSpPr/>
            <p:nvPr/>
          </p:nvSpPr>
          <p:spPr>
            <a:xfrm>
              <a:off x="4423" y="3720984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139010"/>
                <a:satOff val="5460"/>
                <a:lumOff val="17493"/>
                <a:alphaOff val="0"/>
              </a:schemeClr>
            </a:fillRef>
            <a:effectRef idx="0">
              <a:schemeClr val="accent6">
                <a:shade val="50000"/>
                <a:hueOff val="139010"/>
                <a:satOff val="5460"/>
                <a:lumOff val="1749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47" name="Rectangle: Rounded Corners 11">
              <a:extLst>
                <a:ext uri="{FF2B5EF4-FFF2-40B4-BE49-F238E27FC236}">
                  <a16:creationId xmlns:a16="http://schemas.microsoft.com/office/drawing/2014/main" id="{CEBA7D67-53AC-8718-6698-715ED60E49FD}"/>
                </a:ext>
              </a:extLst>
            </p:cNvPr>
            <p:cNvSpPr txBox="1"/>
            <p:nvPr/>
          </p:nvSpPr>
          <p:spPr>
            <a:xfrm>
              <a:off x="46616" y="3763177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Define Goals and Expected Outcomes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AC9F282-9076-C98D-212D-0529BA659558}"/>
              </a:ext>
            </a:extLst>
          </p:cNvPr>
          <p:cNvSpPr/>
          <p:nvPr/>
        </p:nvSpPr>
        <p:spPr>
          <a:xfrm rot="16200000">
            <a:off x="3107636" y="3935048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244461"/>
              <a:satOff val="-1673"/>
              <a:lumOff val="20590"/>
              <a:alphaOff val="0"/>
            </a:schemeClr>
          </a:lnRef>
          <a:fillRef idx="1">
            <a:schemeClr val="accent6">
              <a:shade val="90000"/>
              <a:hueOff val="244461"/>
              <a:satOff val="-1673"/>
              <a:lumOff val="20590"/>
              <a:alphaOff val="0"/>
            </a:schemeClr>
          </a:fillRef>
          <a:effectRef idx="0">
            <a:schemeClr val="accent6">
              <a:shade val="90000"/>
              <a:hueOff val="244461"/>
              <a:satOff val="-1673"/>
              <a:lumOff val="205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D72722-3B65-3D5F-300F-C6376065D5E8}"/>
              </a:ext>
            </a:extLst>
          </p:cNvPr>
          <p:cNvGrpSpPr/>
          <p:nvPr/>
        </p:nvGrpSpPr>
        <p:grpSpPr>
          <a:xfrm>
            <a:off x="3517982" y="4590405"/>
            <a:ext cx="2400984" cy="1440590"/>
            <a:chOff x="3197733" y="3720984"/>
            <a:chExt cx="2400984" cy="144059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B491C2F-0D95-3A3F-77D4-62F5D1869774}"/>
                </a:ext>
              </a:extLst>
            </p:cNvPr>
            <p:cNvSpPr/>
            <p:nvPr/>
          </p:nvSpPr>
          <p:spPr>
            <a:xfrm>
              <a:off x="3197733" y="3720984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08515"/>
                <a:satOff val="8190"/>
                <a:lumOff val="26240"/>
                <a:alphaOff val="0"/>
              </a:schemeClr>
            </a:fillRef>
            <a:effectRef idx="0">
              <a:schemeClr val="accent6">
                <a:shade val="50000"/>
                <a:hueOff val="208515"/>
                <a:satOff val="8190"/>
                <a:lumOff val="2624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45" name="Rectangle: Rounded Corners 14">
              <a:extLst>
                <a:ext uri="{FF2B5EF4-FFF2-40B4-BE49-F238E27FC236}">
                  <a16:creationId xmlns:a16="http://schemas.microsoft.com/office/drawing/2014/main" id="{BE9FD64F-A3E2-87DE-D0EF-2E2BD65EBAB4}"/>
                </a:ext>
              </a:extLst>
            </p:cNvPr>
            <p:cNvSpPr txBox="1"/>
            <p:nvPr/>
          </p:nvSpPr>
          <p:spPr>
            <a:xfrm>
              <a:off x="3239926" y="3763177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Stakeholder Engagement and Advocacy for LGU Buy-In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025F1FF-3C04-2842-1DF9-2544149A80DB}"/>
              </a:ext>
            </a:extLst>
          </p:cNvPr>
          <p:cNvSpPr/>
          <p:nvPr/>
        </p:nvSpPr>
        <p:spPr>
          <a:xfrm rot="16200000">
            <a:off x="3107636" y="2134310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325948"/>
              <a:satOff val="-2231"/>
              <a:lumOff val="27453"/>
              <a:alphaOff val="0"/>
            </a:schemeClr>
          </a:lnRef>
          <a:fillRef idx="1">
            <a:schemeClr val="accent6">
              <a:shade val="90000"/>
              <a:hueOff val="325948"/>
              <a:satOff val="-2231"/>
              <a:lumOff val="27453"/>
              <a:alphaOff val="0"/>
            </a:schemeClr>
          </a:fillRef>
          <a:effectRef idx="0">
            <a:schemeClr val="accent6">
              <a:shade val="90000"/>
              <a:hueOff val="325948"/>
              <a:satOff val="-2231"/>
              <a:lumOff val="2745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7861FE-45D3-7DF1-2400-7EE6881CAD64}"/>
              </a:ext>
            </a:extLst>
          </p:cNvPr>
          <p:cNvGrpSpPr/>
          <p:nvPr/>
        </p:nvGrpSpPr>
        <p:grpSpPr>
          <a:xfrm>
            <a:off x="3517982" y="2789667"/>
            <a:ext cx="2400984" cy="1440590"/>
            <a:chOff x="3197733" y="1920246"/>
            <a:chExt cx="2400984" cy="144059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96C3C5F-7035-F97D-BDD0-58360B46EBB1}"/>
                </a:ext>
              </a:extLst>
            </p:cNvPr>
            <p:cNvSpPr/>
            <p:nvPr/>
          </p:nvSpPr>
          <p:spPr>
            <a:xfrm>
              <a:off x="3197733" y="1920246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78020"/>
                <a:satOff val="10920"/>
                <a:lumOff val="34987"/>
                <a:alphaOff val="0"/>
              </a:schemeClr>
            </a:fillRef>
            <a:effectRef idx="0">
              <a:schemeClr val="accent6">
                <a:shade val="50000"/>
                <a:hueOff val="278020"/>
                <a:satOff val="10920"/>
                <a:lumOff val="3498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43" name="Rectangle: Rounded Corners 17">
              <a:extLst>
                <a:ext uri="{FF2B5EF4-FFF2-40B4-BE49-F238E27FC236}">
                  <a16:creationId xmlns:a16="http://schemas.microsoft.com/office/drawing/2014/main" id="{55753BFF-6E15-79EE-C8D5-353A1533DA69}"/>
                </a:ext>
              </a:extLst>
            </p:cNvPr>
            <p:cNvSpPr txBox="1"/>
            <p:nvPr/>
          </p:nvSpPr>
          <p:spPr>
            <a:xfrm>
              <a:off x="3239926" y="1962439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Evidence-Based Planning and Costing Exercises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4B8D62-4072-7A4D-C605-C4E6F8B0B85D}"/>
              </a:ext>
            </a:extLst>
          </p:cNvPr>
          <p:cNvGrpSpPr/>
          <p:nvPr/>
        </p:nvGrpSpPr>
        <p:grpSpPr>
          <a:xfrm>
            <a:off x="3517982" y="988929"/>
            <a:ext cx="2400984" cy="1440590"/>
            <a:chOff x="3197733" y="119508"/>
            <a:chExt cx="2400984" cy="144059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2D7C63C-6A6B-3A59-3F89-249428CCA412}"/>
                </a:ext>
              </a:extLst>
            </p:cNvPr>
            <p:cNvSpPr/>
            <p:nvPr/>
          </p:nvSpPr>
          <p:spPr>
            <a:xfrm>
              <a:off x="3197733" y="119508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78020"/>
                <a:satOff val="10920"/>
                <a:lumOff val="34987"/>
                <a:alphaOff val="0"/>
              </a:schemeClr>
            </a:fillRef>
            <a:effectRef idx="0">
              <a:schemeClr val="accent6">
                <a:shade val="50000"/>
                <a:hueOff val="278020"/>
                <a:satOff val="10920"/>
                <a:lumOff val="3498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41" name="Rectangle: Rounded Corners 19">
              <a:extLst>
                <a:ext uri="{FF2B5EF4-FFF2-40B4-BE49-F238E27FC236}">
                  <a16:creationId xmlns:a16="http://schemas.microsoft.com/office/drawing/2014/main" id="{5D2404CC-6DE7-4F43-6ABB-B0B555BC81C9}"/>
                </a:ext>
              </a:extLst>
            </p:cNvPr>
            <p:cNvSpPr txBox="1"/>
            <p:nvPr/>
          </p:nvSpPr>
          <p:spPr>
            <a:xfrm>
              <a:off x="3239926" y="161701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Develop and Present the Devolution Transition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1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8CBE79A4-CE6F-7233-0A39-A3F861CA3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>
            <a:extLst>
              <a:ext uri="{FF2B5EF4-FFF2-40B4-BE49-F238E27FC236}">
                <a16:creationId xmlns:a16="http://schemas.microsoft.com/office/drawing/2014/main" id="{05689093-EAF7-AF06-845E-E4CBBC7565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29937" y="655620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6" name="Google Shape;115;p16">
            <a:extLst>
              <a:ext uri="{FF2B5EF4-FFF2-40B4-BE49-F238E27FC236}">
                <a16:creationId xmlns:a16="http://schemas.microsoft.com/office/drawing/2014/main" id="{89D1B5C9-5EAE-D314-1FD5-A522E4E73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079" y="169902"/>
            <a:ext cx="10408858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3200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METHODOLOGIES/APPROACHES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  <a:sym typeface="Fira Sans SemiBold"/>
            </a:endParaRPr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5EA90A56-8A51-27B5-5466-150E107F327C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FC6BE3-9708-8D3B-E4C7-C07247BFF867}"/>
              </a:ext>
            </a:extLst>
          </p:cNvPr>
          <p:cNvSpPr/>
          <p:nvPr/>
        </p:nvSpPr>
        <p:spPr>
          <a:xfrm rot="5400000">
            <a:off x="1137072" y="2134310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331C74-8E7E-9973-1E94-038AB41C756F}"/>
              </a:ext>
            </a:extLst>
          </p:cNvPr>
          <p:cNvGrpSpPr/>
          <p:nvPr/>
        </p:nvGrpSpPr>
        <p:grpSpPr>
          <a:xfrm>
            <a:off x="1547417" y="988929"/>
            <a:ext cx="2400984" cy="1440590"/>
            <a:chOff x="4423" y="119508"/>
            <a:chExt cx="2400984" cy="144059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0566218-0016-CB62-DCF1-CD4B2A4B09E0}"/>
                </a:ext>
              </a:extLst>
            </p:cNvPr>
            <p:cNvSpPr/>
            <p:nvPr/>
          </p:nvSpPr>
          <p:spPr>
            <a:xfrm>
              <a:off x="4423" y="119508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96B30519-527E-F4E7-6056-5F345B8EC8C7}"/>
                </a:ext>
              </a:extLst>
            </p:cNvPr>
            <p:cNvSpPr txBox="1"/>
            <p:nvPr/>
          </p:nvSpPr>
          <p:spPr>
            <a:xfrm>
              <a:off x="46616" y="161701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Set Clear Objectives and Scope 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F84ADB4-95E8-EDB1-E195-208D7FBE2D36}"/>
              </a:ext>
            </a:extLst>
          </p:cNvPr>
          <p:cNvSpPr/>
          <p:nvPr/>
        </p:nvSpPr>
        <p:spPr>
          <a:xfrm rot="5400000">
            <a:off x="1137072" y="3935048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81487"/>
              <a:satOff val="-558"/>
              <a:lumOff val="6863"/>
              <a:alphaOff val="0"/>
            </a:schemeClr>
          </a:lnRef>
          <a:fillRef idx="1">
            <a:schemeClr val="accent6">
              <a:shade val="90000"/>
              <a:hueOff val="81487"/>
              <a:satOff val="-558"/>
              <a:lumOff val="6863"/>
              <a:alphaOff val="0"/>
            </a:schemeClr>
          </a:fillRef>
          <a:effectRef idx="0">
            <a:schemeClr val="accent6">
              <a:shade val="90000"/>
              <a:hueOff val="81487"/>
              <a:satOff val="-558"/>
              <a:lumOff val="686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A7F1BA-F742-D6E3-9DB8-2727C5AD4680}"/>
              </a:ext>
            </a:extLst>
          </p:cNvPr>
          <p:cNvGrpSpPr/>
          <p:nvPr/>
        </p:nvGrpSpPr>
        <p:grpSpPr>
          <a:xfrm>
            <a:off x="1547417" y="2789667"/>
            <a:ext cx="2400984" cy="1440590"/>
            <a:chOff x="4423" y="1920246"/>
            <a:chExt cx="2400984" cy="14405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6B4BA8C-44D5-41AF-1503-518118A9981A}"/>
                </a:ext>
              </a:extLst>
            </p:cNvPr>
            <p:cNvSpPr/>
            <p:nvPr/>
          </p:nvSpPr>
          <p:spPr>
            <a:xfrm>
              <a:off x="4423" y="1920246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69505"/>
                <a:satOff val="2730"/>
                <a:lumOff val="8747"/>
                <a:alphaOff val="0"/>
              </a:schemeClr>
            </a:fillRef>
            <a:effectRef idx="0">
              <a:schemeClr val="accent6">
                <a:shade val="50000"/>
                <a:hueOff val="69505"/>
                <a:satOff val="2730"/>
                <a:lumOff val="87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28" name="Rectangle: Rounded Corners 8">
              <a:extLst>
                <a:ext uri="{FF2B5EF4-FFF2-40B4-BE49-F238E27FC236}">
                  <a16:creationId xmlns:a16="http://schemas.microsoft.com/office/drawing/2014/main" id="{289E4B97-B93A-B56A-74F4-6ED82E072303}"/>
                </a:ext>
              </a:extLst>
            </p:cNvPr>
            <p:cNvSpPr txBox="1"/>
            <p:nvPr/>
          </p:nvSpPr>
          <p:spPr>
            <a:xfrm>
              <a:off x="46616" y="1962439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Situational Analysis: Assessing Local Needs and Current Capacities 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234DA01-C258-5A16-784B-DE2358ABCF3C}"/>
              </a:ext>
            </a:extLst>
          </p:cNvPr>
          <p:cNvSpPr/>
          <p:nvPr/>
        </p:nvSpPr>
        <p:spPr>
          <a:xfrm>
            <a:off x="2037441" y="4835417"/>
            <a:ext cx="3183483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162974"/>
              <a:satOff val="-1116"/>
              <a:lumOff val="13726"/>
              <a:alphaOff val="0"/>
            </a:schemeClr>
          </a:lnRef>
          <a:fillRef idx="1">
            <a:schemeClr val="accent6">
              <a:shade val="90000"/>
              <a:hueOff val="162974"/>
              <a:satOff val="-1116"/>
              <a:lumOff val="13726"/>
              <a:alphaOff val="0"/>
            </a:schemeClr>
          </a:fillRef>
          <a:effectRef idx="0">
            <a:schemeClr val="accent6">
              <a:shade val="90000"/>
              <a:hueOff val="162974"/>
              <a:satOff val="-1116"/>
              <a:lumOff val="1372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881299-94D0-8CFE-4CEF-46BD0827460E}"/>
              </a:ext>
            </a:extLst>
          </p:cNvPr>
          <p:cNvGrpSpPr/>
          <p:nvPr/>
        </p:nvGrpSpPr>
        <p:grpSpPr>
          <a:xfrm>
            <a:off x="1547417" y="4590405"/>
            <a:ext cx="2400984" cy="1440590"/>
            <a:chOff x="4423" y="3720984"/>
            <a:chExt cx="2400984" cy="144059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4317BC5-6D6A-9ED7-2F4B-13E4248E2CB1}"/>
                </a:ext>
              </a:extLst>
            </p:cNvPr>
            <p:cNvSpPr/>
            <p:nvPr/>
          </p:nvSpPr>
          <p:spPr>
            <a:xfrm>
              <a:off x="4423" y="3720984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139010"/>
                <a:satOff val="5460"/>
                <a:lumOff val="17493"/>
                <a:alphaOff val="0"/>
              </a:schemeClr>
            </a:fillRef>
            <a:effectRef idx="0">
              <a:schemeClr val="accent6">
                <a:shade val="50000"/>
                <a:hueOff val="139010"/>
                <a:satOff val="5460"/>
                <a:lumOff val="1749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26" name="Rectangle: Rounded Corners 11">
              <a:extLst>
                <a:ext uri="{FF2B5EF4-FFF2-40B4-BE49-F238E27FC236}">
                  <a16:creationId xmlns:a16="http://schemas.microsoft.com/office/drawing/2014/main" id="{44E96140-084C-9F09-0BEC-4BC61765FCE0}"/>
                </a:ext>
              </a:extLst>
            </p:cNvPr>
            <p:cNvSpPr txBox="1"/>
            <p:nvPr/>
          </p:nvSpPr>
          <p:spPr>
            <a:xfrm>
              <a:off x="46616" y="3763177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Define Goals and Expected Outcomes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1472F7B-D07D-D61B-5BD6-B902FCE8DCAF}"/>
              </a:ext>
            </a:extLst>
          </p:cNvPr>
          <p:cNvSpPr/>
          <p:nvPr/>
        </p:nvSpPr>
        <p:spPr>
          <a:xfrm rot="16200000">
            <a:off x="4330381" y="3935048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244461"/>
              <a:satOff val="-1673"/>
              <a:lumOff val="20590"/>
              <a:alphaOff val="0"/>
            </a:schemeClr>
          </a:lnRef>
          <a:fillRef idx="1">
            <a:schemeClr val="accent6">
              <a:shade val="90000"/>
              <a:hueOff val="244461"/>
              <a:satOff val="-1673"/>
              <a:lumOff val="20590"/>
              <a:alphaOff val="0"/>
            </a:schemeClr>
          </a:fillRef>
          <a:effectRef idx="0">
            <a:schemeClr val="accent6">
              <a:shade val="90000"/>
              <a:hueOff val="244461"/>
              <a:satOff val="-1673"/>
              <a:lumOff val="205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C23A22-BF7E-13E1-007A-474BD256F248}"/>
              </a:ext>
            </a:extLst>
          </p:cNvPr>
          <p:cNvGrpSpPr/>
          <p:nvPr/>
        </p:nvGrpSpPr>
        <p:grpSpPr>
          <a:xfrm>
            <a:off x="4740727" y="4590405"/>
            <a:ext cx="2400984" cy="1440590"/>
            <a:chOff x="3197733" y="3720984"/>
            <a:chExt cx="2400984" cy="144059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01B6199-84B8-0A20-6A62-0CFDFE98724A}"/>
                </a:ext>
              </a:extLst>
            </p:cNvPr>
            <p:cNvSpPr/>
            <p:nvPr/>
          </p:nvSpPr>
          <p:spPr>
            <a:xfrm>
              <a:off x="3197733" y="3720984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08515"/>
                <a:satOff val="8190"/>
                <a:lumOff val="26240"/>
                <a:alphaOff val="0"/>
              </a:schemeClr>
            </a:fillRef>
            <a:effectRef idx="0">
              <a:schemeClr val="accent6">
                <a:shade val="50000"/>
                <a:hueOff val="208515"/>
                <a:satOff val="8190"/>
                <a:lumOff val="2624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24" name="Rectangle: Rounded Corners 14">
              <a:extLst>
                <a:ext uri="{FF2B5EF4-FFF2-40B4-BE49-F238E27FC236}">
                  <a16:creationId xmlns:a16="http://schemas.microsoft.com/office/drawing/2014/main" id="{48A42838-0B2B-26CD-C888-5D11D8795729}"/>
                </a:ext>
              </a:extLst>
            </p:cNvPr>
            <p:cNvSpPr txBox="1"/>
            <p:nvPr/>
          </p:nvSpPr>
          <p:spPr>
            <a:xfrm>
              <a:off x="3239926" y="3763177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Stakeholder Engagement and Advocacy for LGU Buy-In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B4AEC-7DE4-2B49-FCE3-6C7A2C1D4D78}"/>
              </a:ext>
            </a:extLst>
          </p:cNvPr>
          <p:cNvSpPr/>
          <p:nvPr/>
        </p:nvSpPr>
        <p:spPr>
          <a:xfrm rot="16200000">
            <a:off x="4330381" y="2134310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325948"/>
              <a:satOff val="-2231"/>
              <a:lumOff val="27453"/>
              <a:alphaOff val="0"/>
            </a:schemeClr>
          </a:lnRef>
          <a:fillRef idx="1">
            <a:schemeClr val="accent6">
              <a:shade val="90000"/>
              <a:hueOff val="325948"/>
              <a:satOff val="-2231"/>
              <a:lumOff val="27453"/>
              <a:alphaOff val="0"/>
            </a:schemeClr>
          </a:fillRef>
          <a:effectRef idx="0">
            <a:schemeClr val="accent6">
              <a:shade val="90000"/>
              <a:hueOff val="325948"/>
              <a:satOff val="-2231"/>
              <a:lumOff val="2745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D5CF52-294A-F844-C432-95ED5068C78D}"/>
              </a:ext>
            </a:extLst>
          </p:cNvPr>
          <p:cNvGrpSpPr/>
          <p:nvPr/>
        </p:nvGrpSpPr>
        <p:grpSpPr>
          <a:xfrm>
            <a:off x="4740727" y="2789667"/>
            <a:ext cx="2400984" cy="1440590"/>
            <a:chOff x="3197733" y="1920246"/>
            <a:chExt cx="2400984" cy="144059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4D49A4F-A02E-69AD-1FFA-548A6B17FBE5}"/>
                </a:ext>
              </a:extLst>
            </p:cNvPr>
            <p:cNvSpPr/>
            <p:nvPr/>
          </p:nvSpPr>
          <p:spPr>
            <a:xfrm>
              <a:off x="3197733" y="1920246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78020"/>
                <a:satOff val="10920"/>
                <a:lumOff val="34987"/>
                <a:alphaOff val="0"/>
              </a:schemeClr>
            </a:fillRef>
            <a:effectRef idx="0">
              <a:schemeClr val="accent6">
                <a:shade val="50000"/>
                <a:hueOff val="278020"/>
                <a:satOff val="10920"/>
                <a:lumOff val="3498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22" name="Rectangle: Rounded Corners 17">
              <a:extLst>
                <a:ext uri="{FF2B5EF4-FFF2-40B4-BE49-F238E27FC236}">
                  <a16:creationId xmlns:a16="http://schemas.microsoft.com/office/drawing/2014/main" id="{EE2323AA-0396-CD6B-526D-CEABAA8DBC28}"/>
                </a:ext>
              </a:extLst>
            </p:cNvPr>
            <p:cNvSpPr txBox="1"/>
            <p:nvPr/>
          </p:nvSpPr>
          <p:spPr>
            <a:xfrm>
              <a:off x="3239926" y="1962439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Evidence-Based Planning and Costing Exercises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8B756-EC3A-F2C2-1D24-34DFD1D0FFE0}"/>
              </a:ext>
            </a:extLst>
          </p:cNvPr>
          <p:cNvSpPr/>
          <p:nvPr/>
        </p:nvSpPr>
        <p:spPr>
          <a:xfrm>
            <a:off x="5230750" y="1233940"/>
            <a:ext cx="3183483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244461"/>
              <a:satOff val="-1673"/>
              <a:lumOff val="20590"/>
              <a:alphaOff val="0"/>
            </a:schemeClr>
          </a:lnRef>
          <a:fillRef idx="1">
            <a:schemeClr val="accent6">
              <a:shade val="90000"/>
              <a:hueOff val="244461"/>
              <a:satOff val="-1673"/>
              <a:lumOff val="20590"/>
              <a:alphaOff val="0"/>
            </a:schemeClr>
          </a:fillRef>
          <a:effectRef idx="0">
            <a:schemeClr val="accent6">
              <a:shade val="90000"/>
              <a:hueOff val="244461"/>
              <a:satOff val="-1673"/>
              <a:lumOff val="2059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57DD0F-E1E8-83F4-A77E-43F2F19B00C9}"/>
              </a:ext>
            </a:extLst>
          </p:cNvPr>
          <p:cNvGrpSpPr/>
          <p:nvPr/>
        </p:nvGrpSpPr>
        <p:grpSpPr>
          <a:xfrm>
            <a:off x="4740727" y="988929"/>
            <a:ext cx="2400984" cy="1440590"/>
            <a:chOff x="3197733" y="119508"/>
            <a:chExt cx="2400984" cy="144059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20A74FF-083B-0C3B-BFF2-A16DF8E5CC08}"/>
                </a:ext>
              </a:extLst>
            </p:cNvPr>
            <p:cNvSpPr/>
            <p:nvPr/>
          </p:nvSpPr>
          <p:spPr>
            <a:xfrm>
              <a:off x="3197733" y="119508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78020"/>
                <a:satOff val="10920"/>
                <a:lumOff val="34987"/>
                <a:alphaOff val="0"/>
              </a:schemeClr>
            </a:fillRef>
            <a:effectRef idx="0">
              <a:schemeClr val="accent6">
                <a:shade val="50000"/>
                <a:hueOff val="278020"/>
                <a:satOff val="10920"/>
                <a:lumOff val="3498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20" name="Rectangle: Rounded Corners 20">
              <a:extLst>
                <a:ext uri="{FF2B5EF4-FFF2-40B4-BE49-F238E27FC236}">
                  <a16:creationId xmlns:a16="http://schemas.microsoft.com/office/drawing/2014/main" id="{A3B9AB4D-C73C-8455-8594-DC811F4BD7F8}"/>
                </a:ext>
              </a:extLst>
            </p:cNvPr>
            <p:cNvSpPr txBox="1"/>
            <p:nvPr/>
          </p:nvSpPr>
          <p:spPr>
            <a:xfrm>
              <a:off x="3239926" y="161701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Develop and Present the Devolution Transition Plan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6FC51C-7253-ACD3-FAEE-B6226C3C002F}"/>
              </a:ext>
            </a:extLst>
          </p:cNvPr>
          <p:cNvGrpSpPr/>
          <p:nvPr/>
        </p:nvGrpSpPr>
        <p:grpSpPr>
          <a:xfrm>
            <a:off x="7934036" y="988929"/>
            <a:ext cx="2400984" cy="1440590"/>
            <a:chOff x="6391042" y="119508"/>
            <a:chExt cx="2400984" cy="144059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86CF371-6356-7759-5868-54EF39DD4F97}"/>
                </a:ext>
              </a:extLst>
            </p:cNvPr>
            <p:cNvSpPr/>
            <p:nvPr/>
          </p:nvSpPr>
          <p:spPr>
            <a:xfrm>
              <a:off x="6391042" y="119508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08515"/>
                <a:satOff val="8190"/>
                <a:lumOff val="26240"/>
                <a:alphaOff val="0"/>
              </a:schemeClr>
            </a:fillRef>
            <a:effectRef idx="0">
              <a:schemeClr val="accent6">
                <a:shade val="50000"/>
                <a:hueOff val="208515"/>
                <a:satOff val="8190"/>
                <a:lumOff val="2624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18" name="Rectangle: Rounded Corners 22">
              <a:extLst>
                <a:ext uri="{FF2B5EF4-FFF2-40B4-BE49-F238E27FC236}">
                  <a16:creationId xmlns:a16="http://schemas.microsoft.com/office/drawing/2014/main" id="{758B6054-8703-EA85-4FD2-BD8BD6E1B090}"/>
                </a:ext>
              </a:extLst>
            </p:cNvPr>
            <p:cNvSpPr txBox="1"/>
            <p:nvPr/>
          </p:nvSpPr>
          <p:spPr>
            <a:xfrm>
              <a:off x="6433235" y="161701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Finalize the FP Budget and Secure Approval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78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C3DE5C10-4517-9D37-369A-177BA6611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>
            <a:extLst>
              <a:ext uri="{FF2B5EF4-FFF2-40B4-BE49-F238E27FC236}">
                <a16:creationId xmlns:a16="http://schemas.microsoft.com/office/drawing/2014/main" id="{2B390395-A5EC-BF1D-1720-5525A5B6EA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29937" y="655620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6" name="Google Shape;115;p16">
            <a:extLst>
              <a:ext uri="{FF2B5EF4-FFF2-40B4-BE49-F238E27FC236}">
                <a16:creationId xmlns:a16="http://schemas.microsoft.com/office/drawing/2014/main" id="{69573BF5-1A66-E939-1D2A-6C229B675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079" y="169902"/>
            <a:ext cx="10408858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3200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METHODOLOGIES/APPROACHES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  <a:sym typeface="Fira Sans SemiBold"/>
            </a:endParaRPr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DD603C1A-97E1-7647-88D1-BCBFEB177080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15CDD86-E1F2-DC4D-3DA4-033FCC18F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594775"/>
              </p:ext>
            </p:extLst>
          </p:nvPr>
        </p:nvGraphicFramePr>
        <p:xfrm>
          <a:off x="576146" y="869420"/>
          <a:ext cx="8796451" cy="528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516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5D8CC99A-02F6-8EDE-E910-AB8C8A8B6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>
            <a:extLst>
              <a:ext uri="{FF2B5EF4-FFF2-40B4-BE49-F238E27FC236}">
                <a16:creationId xmlns:a16="http://schemas.microsoft.com/office/drawing/2014/main" id="{C7C71340-1AC9-1B66-94AA-2DF0AE8C98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29937" y="655620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6" name="Google Shape;115;p16">
            <a:extLst>
              <a:ext uri="{FF2B5EF4-FFF2-40B4-BE49-F238E27FC236}">
                <a16:creationId xmlns:a16="http://schemas.microsoft.com/office/drawing/2014/main" id="{34297F4F-F14F-0C35-2872-27D8BFEDAC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079" y="169902"/>
            <a:ext cx="10408858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3200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METHODOLOGIES/APPROACHES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  <a:sym typeface="Fira Sans SemiBold"/>
            </a:endParaRPr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2030001C-AFC8-0651-7CF3-A12415E1D585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CAF5C5-4338-F682-D992-29D0D2ED5E76}"/>
              </a:ext>
            </a:extLst>
          </p:cNvPr>
          <p:cNvGraphicFramePr/>
          <p:nvPr/>
        </p:nvGraphicFramePr>
        <p:xfrm>
          <a:off x="576146" y="869420"/>
          <a:ext cx="8796451" cy="528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48886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C504-DA27-611E-A65E-97AEFABF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>
                <a:solidFill>
                  <a:schemeClr val="accent4">
                    <a:lumMod val="50000"/>
                  </a:schemeClr>
                </a:solidFill>
              </a:rPr>
              <a:t>Key Considerations Throughout the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A24AF-01A6-F48C-935A-CA78457043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6" name="Google Shape;115;p16">
            <a:extLst>
              <a:ext uri="{FF2B5EF4-FFF2-40B4-BE49-F238E27FC236}">
                <a16:creationId xmlns:a16="http://schemas.microsoft.com/office/drawing/2014/main" id="{D4DC57B3-BE0E-677A-C384-4E6510DA02E7}"/>
              </a:ext>
            </a:extLst>
          </p:cNvPr>
          <p:cNvSpPr txBox="1">
            <a:spLocks/>
          </p:cNvSpPr>
          <p:nvPr/>
        </p:nvSpPr>
        <p:spPr>
          <a:xfrm>
            <a:off x="721079" y="169902"/>
            <a:ext cx="10408858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200"/>
              <a:buFont typeface="Fira Sans Light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METHODOLOGIES/APPROACHES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CA58675C-D634-284A-2894-78A7268D794E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61EB1F1-895D-1EC2-12F1-930C91D6E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195454"/>
              </p:ext>
            </p:extLst>
          </p:nvPr>
        </p:nvGraphicFramePr>
        <p:xfrm>
          <a:off x="1294605" y="1751160"/>
          <a:ext cx="7921625" cy="528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5614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1105726" y="6626325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68F2CDDD-FD59-6B79-701C-964B4E861F7E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Google Shape;115;p16">
            <a:extLst>
              <a:ext uri="{FF2B5EF4-FFF2-40B4-BE49-F238E27FC236}">
                <a16:creationId xmlns:a16="http://schemas.microsoft.com/office/drawing/2014/main" id="{6E460E90-C2E4-4FEC-8E6D-AA6498024A6F}"/>
              </a:ext>
            </a:extLst>
          </p:cNvPr>
          <p:cNvSpPr txBox="1">
            <a:spLocks/>
          </p:cNvSpPr>
          <p:nvPr/>
        </p:nvSpPr>
        <p:spPr>
          <a:xfrm>
            <a:off x="750519" y="142029"/>
            <a:ext cx="9042501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200"/>
              <a:buFont typeface="Fira Sans Light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WHAT WERE THE RESULTS?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442DF-8041-B0B2-7699-13CCE65F920E}"/>
              </a:ext>
            </a:extLst>
          </p:cNvPr>
          <p:cNvSpPr txBox="1"/>
          <p:nvPr/>
        </p:nvSpPr>
        <p:spPr>
          <a:xfrm>
            <a:off x="494712" y="1331200"/>
            <a:ext cx="95650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Fully Costed DTP indicating FP budget generated from the portion of the National Tax Allocation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Generated, allocated and approved, locally-aligned FP budget with identified additional fund sources such as PhilHealth payments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endParaRPr lang="en-PH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/>
            <a:r>
              <a:rPr lang="en-PH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- Zamboanga del Sur (27/27)</a:t>
            </a:r>
          </a:p>
          <a:p>
            <a:pPr lvl="1" algn="just"/>
            <a:r>
              <a:rPr lang="en-PH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- Zamboanga del Norte (27/27)</a:t>
            </a:r>
          </a:p>
          <a:p>
            <a:pPr lvl="1" algn="just"/>
            <a:r>
              <a:rPr lang="en-PH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- South Cotabato (2/11)</a:t>
            </a:r>
          </a:p>
          <a:p>
            <a:pPr lvl="1" algn="just"/>
            <a:r>
              <a:rPr lang="en-PH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- Agusan del Norte (5/11)</a:t>
            </a:r>
          </a:p>
          <a:p>
            <a:pPr lvl="1" algn="just"/>
            <a:r>
              <a:rPr lang="en-PH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- General Santos City</a:t>
            </a:r>
          </a:p>
          <a:p>
            <a:pPr lvl="1" algn="just"/>
            <a:r>
              <a:rPr lang="en-PH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- Davao City</a:t>
            </a:r>
          </a:p>
          <a:p>
            <a:pPr algn="just"/>
            <a:endParaRPr lang="en-PH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Improved local government engagement and advocacy support for FP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Allocation Policies and Integration to Local Development Plan and Budget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356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37790" y="33438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</a:rPr>
              <a:t>PRESENTATION OUTLINE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1094710" y="653636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AE6A2025-332F-2F13-4053-2D20E61C2FBF}"/>
              </a:ext>
            </a:extLst>
          </p:cNvPr>
          <p:cNvSpPr/>
          <p:nvPr/>
        </p:nvSpPr>
        <p:spPr>
          <a:xfrm rot="16200000" flipH="1">
            <a:off x="34136" y="78204"/>
            <a:ext cx="537655" cy="605928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2AF4E-2E45-4FEA-D220-C4523FD997F2}"/>
              </a:ext>
            </a:extLst>
          </p:cNvPr>
          <p:cNvSpPr txBox="1"/>
          <p:nvPr/>
        </p:nvSpPr>
        <p:spPr>
          <a:xfrm>
            <a:off x="605928" y="1082821"/>
            <a:ext cx="9406759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5200" marR="0" lvl="0" indent="-5148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SzTx/>
              <a:buFont typeface="+mj-lt"/>
              <a:buAutoNum type="romanUcPeriod"/>
              <a:tabLst/>
              <a:defRPr/>
            </a:pPr>
            <a:r>
              <a:rPr lang="en-PH" sz="2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</a:p>
          <a:p>
            <a:pPr marL="1440000" marR="0" lvl="0" indent="-40005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PH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Local Government Code of 1991 </a:t>
            </a:r>
            <a:endParaRPr lang="en-US" sz="2000" dirty="0">
              <a:latin typeface="Gill Sans MT"/>
              <a:ea typeface="Calibri" panose="020F0502020204030204" pitchFamily="34" charset="0"/>
            </a:endParaRPr>
          </a:p>
          <a:p>
            <a:pPr marL="1440000" marR="0" lvl="0" indent="-40005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Supreme Court Ruling in the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Mandanas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-Garcia Case for “just share” of LGUs to all </a:t>
            </a:r>
            <a:r>
              <a:rPr lang="en-US" sz="2000" dirty="0">
                <a:latin typeface="Gill Sans MT"/>
              </a:rPr>
              <a:t>n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ational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 taxes</a:t>
            </a:r>
            <a:endParaRPr lang="en-US" sz="2000" dirty="0">
              <a:latin typeface="Gill Sans MT"/>
            </a:endParaRPr>
          </a:p>
          <a:p>
            <a:pPr marL="1440000" marR="0" lvl="0" indent="-40005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EO 138 as Measure to Mitigate Impact of the Ruling</a:t>
            </a:r>
          </a:p>
          <a:p>
            <a:pPr marL="101475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SzTx/>
              <a:buFont typeface="+mj-lt"/>
              <a:buAutoNum type="romanUcPeriod" startAt="2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Methodologies/Approaches</a:t>
            </a:r>
          </a:p>
          <a:p>
            <a:pPr marL="1440000" marR="0" lvl="0" indent="-39960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Gill Sans MT"/>
              </a:rPr>
              <a:t>Planning process</a:t>
            </a:r>
          </a:p>
          <a:p>
            <a:pPr marL="1440000" marR="0" lvl="0" indent="-39960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Key Considerations</a:t>
            </a:r>
            <a:endParaRPr lang="en-US" sz="2000" dirty="0">
              <a:latin typeface="Gill Sans MT"/>
            </a:endParaRPr>
          </a:p>
          <a:p>
            <a:pPr marL="1014300" marR="0" lvl="0" indent="-51435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SzTx/>
              <a:buFont typeface="+mj-lt"/>
              <a:buAutoNum type="romanUcPeriod" startAt="3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What were the Results and Key Findings</a:t>
            </a:r>
          </a:p>
          <a:p>
            <a:pPr marL="1015200" marR="0" lvl="0" indent="-514800" algn="l" defTabSz="914400" rtl="0" eaLnBrk="1" fontAlgn="auto" latinLnBrk="0" hangingPunct="1">
              <a:lnSpc>
                <a:spcPct val="100000"/>
              </a:lnSpc>
              <a:buClr>
                <a:srgbClr val="000000"/>
              </a:buClr>
              <a:buSzTx/>
              <a:buFont typeface="+mj-lt"/>
              <a:buAutoNum type="romanUcPeriod" startAt="3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Conclusions</a:t>
            </a:r>
          </a:p>
          <a:p>
            <a:pPr marL="900000" marR="0" lvl="0" indent="-4000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romanUcPeriod" startAt="3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cs typeface="Arial"/>
              <a:sym typeface="Arial"/>
            </a:endParaRPr>
          </a:p>
          <a:p>
            <a:pPr marL="1440000" marR="0" lvl="0" indent="-3996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A32586-B7A2-4E49-4A16-4EFC535B612A}"/>
              </a:ext>
            </a:extLst>
          </p:cNvPr>
          <p:cNvGrpSpPr/>
          <p:nvPr/>
        </p:nvGrpSpPr>
        <p:grpSpPr>
          <a:xfrm>
            <a:off x="1366697" y="6021059"/>
            <a:ext cx="7588573" cy="971180"/>
            <a:chOff x="2505877" y="-58749"/>
            <a:chExt cx="7588573" cy="971180"/>
          </a:xfrm>
        </p:grpSpPr>
        <p:pic>
          <p:nvPicPr>
            <p:cNvPr id="4" name="Picture 3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7C602894-227B-7116-C323-7B0F667AE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518" y="143126"/>
              <a:ext cx="1260932" cy="667055"/>
            </a:xfrm>
            <a:prstGeom prst="rect">
              <a:avLst/>
            </a:prstGeom>
          </p:spPr>
        </p:pic>
        <p:pic>
          <p:nvPicPr>
            <p:cNvPr id="5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6CDBC07-2980-A8C9-5033-48D6981EC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165" y="9750"/>
              <a:ext cx="2654708" cy="9026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D33E280-0D39-B0F5-B8BC-D3784A95740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109" y="95890"/>
              <a:ext cx="770674" cy="76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" descr="https://encrypted-tbn0.gstatic.com/images?q=tbn:ANd9GcTwIDbz8GK_gVyQGAJfqedBqWQw_IMFkSyRbrEZGFhZmg&amp;s">
              <a:extLst>
                <a:ext uri="{FF2B5EF4-FFF2-40B4-BE49-F238E27FC236}">
                  <a16:creationId xmlns:a16="http://schemas.microsoft.com/office/drawing/2014/main" id="{9DC36A4B-DC9D-512A-D164-0869F74AEC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8" r="10464" b="8894"/>
            <a:stretch/>
          </p:blipFill>
          <p:spPr bwMode="auto">
            <a:xfrm>
              <a:off x="3358659" y="-58749"/>
              <a:ext cx="819251" cy="919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3E70B6-51CA-2E73-ABCC-F53F08CFF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1306"/>
            <a:stretch/>
          </p:blipFill>
          <p:spPr>
            <a:xfrm>
              <a:off x="4165229" y="113763"/>
              <a:ext cx="1017003" cy="753245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74E15AB-28B7-700D-E579-9A3238FAE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877" y="69110"/>
              <a:ext cx="747332" cy="74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9964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1105726" y="6626325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68F2CDDD-FD59-6B79-701C-964B4E861F7E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Google Shape;115;p16">
            <a:extLst>
              <a:ext uri="{FF2B5EF4-FFF2-40B4-BE49-F238E27FC236}">
                <a16:creationId xmlns:a16="http://schemas.microsoft.com/office/drawing/2014/main" id="{6E460E90-C2E4-4FEC-8E6D-AA6498024A6F}"/>
              </a:ext>
            </a:extLst>
          </p:cNvPr>
          <p:cNvSpPr txBox="1">
            <a:spLocks/>
          </p:cNvSpPr>
          <p:nvPr/>
        </p:nvSpPr>
        <p:spPr>
          <a:xfrm>
            <a:off x="750519" y="142029"/>
            <a:ext cx="9042501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200"/>
              <a:buFont typeface="Fira Sans Light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4626A-4647-9219-54B8-BEF3873C0A53}"/>
              </a:ext>
            </a:extLst>
          </p:cNvPr>
          <p:cNvSpPr txBox="1"/>
          <p:nvPr/>
        </p:nvSpPr>
        <p:spPr>
          <a:xfrm>
            <a:off x="288972" y="850733"/>
            <a:ext cx="994278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The successful development of the DTPs coupled with the approval of FP budget marks a significant milestone in decentralizing FP services and ensuring their sustainability at the local level.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The process has:</a:t>
            </a:r>
          </a:p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Gill Sans MT"/>
              </a:rPr>
              <a:t>Engaged and empowered LGUs by equipping them with the knowledge, tools and resources to take full ownership of FP services, </a:t>
            </a:r>
          </a:p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Fostered collaboration between national health agencies, local officials and key stakeholders ensuring a shared vision for improving reproductive health outcomes, </a:t>
            </a:r>
          </a:p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Gill Sans MT"/>
              </a:rPr>
              <a:t>Integrated evidence-based planning and thorough costing exercises to ensure that the FP budget is realistic, feasible and aligned with local needs and priorities, and, </a:t>
            </a:r>
          </a:p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Gill Sans MT"/>
              </a:rPr>
              <a:t>Secured the long-term commitment of local officials, through targeted advocacy. To allocated and protect the necessary resources for FP services within the LGU’s budget </a:t>
            </a:r>
          </a:p>
        </p:txBody>
      </p:sp>
    </p:spTree>
    <p:extLst>
      <p:ext uri="{BB962C8B-B14F-4D97-AF65-F5344CB8AC3E}">
        <p14:creationId xmlns:p14="http://schemas.microsoft.com/office/powerpoint/2010/main" val="209254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aviddrury.com | The Wisdom of Questions - Creating Good Group Discussion  Through Questions - daviddrury.com">
            <a:extLst>
              <a:ext uri="{FF2B5EF4-FFF2-40B4-BE49-F238E27FC236}">
                <a16:creationId xmlns:a16="http://schemas.microsoft.com/office/drawing/2014/main" id="{CA22864A-ED99-47D7-89BB-421A9D91B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7"/>
          <a:stretch/>
        </p:blipFill>
        <p:spPr bwMode="auto">
          <a:xfrm>
            <a:off x="6804927" y="507433"/>
            <a:ext cx="3148733" cy="506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1105726" y="6626325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68F2CDDD-FD59-6B79-701C-964B4E861F7E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Google Shape;115;p16">
            <a:extLst>
              <a:ext uri="{FF2B5EF4-FFF2-40B4-BE49-F238E27FC236}">
                <a16:creationId xmlns:a16="http://schemas.microsoft.com/office/drawing/2014/main" id="{6E460E90-C2E4-4FEC-8E6D-AA6498024A6F}"/>
              </a:ext>
            </a:extLst>
          </p:cNvPr>
          <p:cNvSpPr txBox="1">
            <a:spLocks/>
          </p:cNvSpPr>
          <p:nvPr/>
        </p:nvSpPr>
        <p:spPr>
          <a:xfrm>
            <a:off x="750519" y="142029"/>
            <a:ext cx="9042501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ts val="3200"/>
              <a:buFont typeface="Fira Sans Light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DISCUSSION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1E212-B8DA-408E-A838-BD50F10EF58D}"/>
              </a:ext>
            </a:extLst>
          </p:cNvPr>
          <p:cNvSpPr/>
          <p:nvPr/>
        </p:nvSpPr>
        <p:spPr>
          <a:xfrm>
            <a:off x="2866390" y="2985489"/>
            <a:ext cx="5186022" cy="1709791"/>
          </a:xfrm>
          <a:prstGeom prst="rect">
            <a:avLst/>
          </a:prstGeom>
          <a:noFill/>
        </p:spPr>
        <p:txBody>
          <a:bodyPr wrap="square" lIns="89118" tIns="44559" rIns="89118" bIns="44559">
            <a:spAutoFit/>
          </a:bodyPr>
          <a:lstStyle/>
          <a:p>
            <a:pPr algn="ctr"/>
            <a:r>
              <a:rPr lang="en-US" sz="5263" b="1" dirty="0">
                <a:ln w="0"/>
                <a:solidFill>
                  <a:schemeClr val="tx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3734481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CBDBC8-D947-414F-9682-3FFD49F78435}"/>
              </a:ext>
            </a:extLst>
          </p:cNvPr>
          <p:cNvSpPr/>
          <p:nvPr/>
        </p:nvSpPr>
        <p:spPr>
          <a:xfrm>
            <a:off x="0" y="5429250"/>
            <a:ext cx="11882438" cy="159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15;p16">
            <a:extLst>
              <a:ext uri="{FF2B5EF4-FFF2-40B4-BE49-F238E27FC236}">
                <a16:creationId xmlns:a16="http://schemas.microsoft.com/office/drawing/2014/main" id="{3F32B7DE-B8BE-588A-95B7-37C7C0C45182}"/>
              </a:ext>
            </a:extLst>
          </p:cNvPr>
          <p:cNvSpPr txBox="1">
            <a:spLocks/>
          </p:cNvSpPr>
          <p:nvPr/>
        </p:nvSpPr>
        <p:spPr>
          <a:xfrm>
            <a:off x="2243456" y="2946559"/>
            <a:ext cx="7395525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●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Char char="○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ira Sans Light"/>
              <a:buChar char="■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indent="0" algn="ctr">
              <a:spcAft>
                <a:spcPts val="800"/>
              </a:spcAft>
              <a:buFont typeface="Fira Sans Light"/>
              <a:buNone/>
            </a:pPr>
            <a:r>
              <a:rPr lang="en" sz="9600" b="1" dirty="0">
                <a:solidFill>
                  <a:schemeClr val="bg1"/>
                </a:solidFill>
                <a:latin typeface="Gill Sans MT" panose="020B0502020104020203" pitchFamily="34" charset="0"/>
              </a:rPr>
              <a:t>Thank you!</a:t>
            </a:r>
            <a:endParaRPr lang="en-US" sz="9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4E9FF5-0CA9-4990-BD25-CFEF8E860A7E}"/>
              </a:ext>
            </a:extLst>
          </p:cNvPr>
          <p:cNvGrpSpPr/>
          <p:nvPr/>
        </p:nvGrpSpPr>
        <p:grpSpPr>
          <a:xfrm>
            <a:off x="2243456" y="5731377"/>
            <a:ext cx="7588573" cy="986420"/>
            <a:chOff x="2505877" y="-58749"/>
            <a:chExt cx="7588573" cy="986420"/>
          </a:xfrm>
        </p:grpSpPr>
        <p:pic>
          <p:nvPicPr>
            <p:cNvPr id="10" name="Picture 9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1F8F31DC-3870-4A03-AB9E-D9121FE89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518" y="143126"/>
              <a:ext cx="1260932" cy="667055"/>
            </a:xfrm>
            <a:prstGeom prst="rect">
              <a:avLst/>
            </a:prstGeom>
          </p:spPr>
        </p:pic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02F442A-BAD0-47DC-9237-1E21A6A88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165" y="24990"/>
              <a:ext cx="2654708" cy="9026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ED5E7D-A5AF-4731-94CA-76C8A3B8A26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109" y="95890"/>
              <a:ext cx="770674" cy="76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" descr="https://encrypted-tbn0.gstatic.com/images?q=tbn:ANd9GcTwIDbz8GK_gVyQGAJfqedBqWQw_IMFkSyRbrEZGFhZmg&amp;s">
              <a:extLst>
                <a:ext uri="{FF2B5EF4-FFF2-40B4-BE49-F238E27FC236}">
                  <a16:creationId xmlns:a16="http://schemas.microsoft.com/office/drawing/2014/main" id="{F863E0CA-2FF1-4117-B987-840A5C210C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8" r="10464" b="8894"/>
            <a:stretch/>
          </p:blipFill>
          <p:spPr bwMode="auto">
            <a:xfrm>
              <a:off x="3358659" y="-58749"/>
              <a:ext cx="819251" cy="919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DDB20B-68DD-496E-A49B-667ED74EC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1306"/>
            <a:stretch/>
          </p:blipFill>
          <p:spPr>
            <a:xfrm>
              <a:off x="4165229" y="113763"/>
              <a:ext cx="1017003" cy="753245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FB82A1FF-B15F-46E8-B6F6-610094163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877" y="69110"/>
              <a:ext cx="747332" cy="74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782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37790" y="33438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</a:rPr>
              <a:t>INTRODUCTION/BACKGROUND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1094710" y="653636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AE6A2025-332F-2F13-4053-2D20E61C2FBF}"/>
              </a:ext>
            </a:extLst>
          </p:cNvPr>
          <p:cNvSpPr/>
          <p:nvPr/>
        </p:nvSpPr>
        <p:spPr>
          <a:xfrm rot="16200000" flipH="1">
            <a:off x="34136" y="78204"/>
            <a:ext cx="537655" cy="605928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B6ED1-456B-E737-1925-5906812B3244}"/>
              </a:ext>
            </a:extLst>
          </p:cNvPr>
          <p:cNvSpPr txBox="1"/>
          <p:nvPr/>
        </p:nvSpPr>
        <p:spPr>
          <a:xfrm>
            <a:off x="74363" y="1280380"/>
            <a:ext cx="995329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indent="-39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PH" sz="2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Government Code of 1991 </a:t>
            </a:r>
            <a:r>
              <a:rPr lang="en-PH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the groundwork for the transfer of power from the </a:t>
            </a:r>
            <a:r>
              <a:rPr lang="en-PH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PH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ational </a:t>
            </a:r>
            <a:r>
              <a:rPr lang="en-PH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PH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overnment to the hands of the LGUs.</a:t>
            </a:r>
          </a:p>
          <a:p>
            <a:pPr marL="320400" lvl="2">
              <a:spcAft>
                <a:spcPts val="600"/>
              </a:spcAft>
            </a:pPr>
            <a:r>
              <a:rPr lang="en-PH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&gt; include </a:t>
            </a:r>
            <a:r>
              <a:rPr lang="en-US" sz="24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facilities, functions, and personnel</a:t>
            </a:r>
            <a:endParaRPr lang="en-US" sz="2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400" lvl="1">
              <a:spcAft>
                <a:spcPts val="600"/>
              </a:spcAft>
            </a:pPr>
            <a:r>
              <a:rPr 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&gt; t</a:t>
            </a:r>
            <a:r>
              <a:rPr lang="en-US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provision of services</a:t>
            </a:r>
            <a:r>
              <a:rPr lang="en-US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</a:t>
            </a:r>
          </a:p>
          <a:p>
            <a:pPr marL="320400" lvl="1">
              <a:spcAft>
                <a:spcPts val="600"/>
              </a:spcAft>
            </a:pPr>
            <a:r>
              <a:rPr lang="en-US" sz="24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 in resource allocation</a:t>
            </a:r>
          </a:p>
          <a:p>
            <a:pPr marL="720000" indent="-39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Mandanas</a:t>
            </a:r>
            <a:r>
              <a:rPr lang="en-US" sz="24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-Garcia Ruling </a:t>
            </a:r>
            <a:r>
              <a:rPr lang="en-US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 that the </a:t>
            </a:r>
            <a:r>
              <a:rPr lang="en-US" sz="2400" b="1" i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“just share” </a:t>
            </a:r>
            <a:r>
              <a:rPr lang="en-US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LGUs include </a:t>
            </a:r>
            <a:r>
              <a:rPr lang="en-US" sz="2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national taxes </a:t>
            </a:r>
            <a:r>
              <a:rPr lang="en-US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custom duties and others</a:t>
            </a:r>
            <a:r>
              <a:rPr lang="en-US" sz="2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0" indent="-39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Order 138 </a:t>
            </a:r>
            <a:r>
              <a:rPr lang="en-US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guidance on the </a:t>
            </a:r>
            <a:r>
              <a:rPr lang="en-US" sz="2400" i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“Full Devolution of Certain Functions of Executive Branch to the Local Government Units”.</a:t>
            </a:r>
          </a:p>
          <a:p>
            <a:pPr marL="720000" indent="-399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Devolution Transition Plans </a:t>
            </a:r>
            <a:r>
              <a:rPr 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developed by the LGUs to provide the delivery of devolved services.</a:t>
            </a:r>
            <a:endParaRPr lang="en-US" sz="24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indent="-399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PH" sz="2000" dirty="0"/>
          </a:p>
        </p:txBody>
      </p:sp>
    </p:spTree>
    <p:extLst>
      <p:ext uri="{BB962C8B-B14F-4D97-AF65-F5344CB8AC3E}">
        <p14:creationId xmlns:p14="http://schemas.microsoft.com/office/powerpoint/2010/main" val="104925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1129937" y="655620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6" name="Google Shape;115;p16">
            <a:extLst>
              <a:ext uri="{FF2B5EF4-FFF2-40B4-BE49-F238E27FC236}">
                <a16:creationId xmlns:a16="http://schemas.microsoft.com/office/drawing/2014/main" id="{A21051A8-47F4-5F9E-B56E-143CC74B89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079" y="169902"/>
            <a:ext cx="10408858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3200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METHODOLOGIES/APPROACHES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  <a:sym typeface="Fira Sans SemiBold"/>
            </a:endParaRPr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C621C275-68E6-62A4-5032-EE670D523D34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BBBFE-3C73-E8C4-0277-B884D928CBE0}"/>
              </a:ext>
            </a:extLst>
          </p:cNvPr>
          <p:cNvSpPr txBox="1"/>
          <p:nvPr/>
        </p:nvSpPr>
        <p:spPr>
          <a:xfrm>
            <a:off x="1481062" y="1337053"/>
            <a:ext cx="81201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PH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for </a:t>
            </a:r>
            <a:r>
              <a:rPr lang="en-PH" sz="2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evidence-based</a:t>
            </a:r>
            <a:r>
              <a:rPr lang="en-PH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PH" sz="2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realistic devolution transition plans </a:t>
            </a:r>
            <a:r>
              <a:rPr lang="en-PH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better prepare the LGUs for their important roles and responsibilities.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Supported </a:t>
            </a:r>
            <a:r>
              <a:rPr lang="en-US" sz="2400" dirty="0">
                <a:latin typeface="Gill Sans MT"/>
              </a:rPr>
              <a:t>areas: </a:t>
            </a:r>
          </a:p>
          <a:p>
            <a:pPr lvl="1">
              <a:spcAft>
                <a:spcPts val="300"/>
              </a:spcAf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cs typeface="Arial"/>
                <a:sym typeface="Arial"/>
              </a:rPr>
              <a:t>	- Zamboanga </a:t>
            </a:r>
            <a:r>
              <a:rPr lang="en-US" sz="2400" dirty="0">
                <a:latin typeface="Gill Sans MT"/>
              </a:rPr>
              <a:t>del Norte</a:t>
            </a:r>
          </a:p>
          <a:p>
            <a:pPr lvl="1">
              <a:spcAft>
                <a:spcPts val="300"/>
              </a:spcAft>
              <a:defRPr/>
            </a:pPr>
            <a:r>
              <a:rPr lang="en-US" sz="2400" dirty="0">
                <a:latin typeface="Gill Sans MT"/>
              </a:rPr>
              <a:t>	- Zamboanga del Sur</a:t>
            </a:r>
          </a:p>
          <a:p>
            <a:pPr lvl="1">
              <a:spcAft>
                <a:spcPts val="300"/>
              </a:spcAft>
              <a:defRPr/>
            </a:pPr>
            <a:r>
              <a:rPr lang="en-US" sz="2400" dirty="0">
                <a:latin typeface="Gill Sans MT"/>
              </a:rPr>
              <a:t>	- Agusan del Norte</a:t>
            </a:r>
          </a:p>
          <a:p>
            <a:pPr lvl="1">
              <a:spcAft>
                <a:spcPts val="300"/>
              </a:spcAft>
              <a:defRPr/>
            </a:pPr>
            <a:r>
              <a:rPr lang="en-US" sz="2400" dirty="0">
                <a:latin typeface="Gill Sans MT"/>
              </a:rPr>
              <a:t>	- South Cotabato </a:t>
            </a:r>
          </a:p>
          <a:p>
            <a:pPr lvl="1">
              <a:spcAft>
                <a:spcPts val="300"/>
              </a:spcAft>
              <a:defRPr/>
            </a:pPr>
            <a:r>
              <a:rPr lang="en-US" sz="2400" dirty="0">
                <a:latin typeface="Gill Sans MT"/>
              </a:rPr>
              <a:t>	- Gen. Santos City </a:t>
            </a:r>
          </a:p>
          <a:p>
            <a:pPr lvl="1">
              <a:spcAft>
                <a:spcPts val="300"/>
              </a:spcAft>
              <a:defRPr/>
            </a:pPr>
            <a:r>
              <a:rPr lang="en-US" sz="2400" dirty="0">
                <a:latin typeface="Gill Sans MT"/>
              </a:rPr>
              <a:t>	- Davao City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69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17E1EA7B-D70D-F237-315E-7E28CADCB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>
            <a:extLst>
              <a:ext uri="{FF2B5EF4-FFF2-40B4-BE49-F238E27FC236}">
                <a16:creationId xmlns:a16="http://schemas.microsoft.com/office/drawing/2014/main" id="{F7F8C237-9A56-8C0C-6CD0-1C452FD93E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29937" y="655620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6" name="Google Shape;115;p16">
            <a:extLst>
              <a:ext uri="{FF2B5EF4-FFF2-40B4-BE49-F238E27FC236}">
                <a16:creationId xmlns:a16="http://schemas.microsoft.com/office/drawing/2014/main" id="{05CDFD72-8E52-A5BC-DD9F-842745008A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079" y="169902"/>
            <a:ext cx="10408858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3200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METHODOLOGIES/APPROACHES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  <a:sym typeface="Fira Sans SemiBold"/>
            </a:endParaRPr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B422D11D-9262-00C2-376A-3D7D54BB32B7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DE7E558-DD42-62FD-BC32-3960683ED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995940"/>
              </p:ext>
            </p:extLst>
          </p:nvPr>
        </p:nvGraphicFramePr>
        <p:xfrm>
          <a:off x="576146" y="869420"/>
          <a:ext cx="8796451" cy="528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2170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4B480276-E186-9556-C507-2DAB414A7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>
            <a:extLst>
              <a:ext uri="{FF2B5EF4-FFF2-40B4-BE49-F238E27FC236}">
                <a16:creationId xmlns:a16="http://schemas.microsoft.com/office/drawing/2014/main" id="{5A2726E3-E184-01C9-A62B-2A300C7339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29937" y="655620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6" name="Google Shape;115;p16">
            <a:extLst>
              <a:ext uri="{FF2B5EF4-FFF2-40B4-BE49-F238E27FC236}">
                <a16:creationId xmlns:a16="http://schemas.microsoft.com/office/drawing/2014/main" id="{853055DD-C966-6820-6730-302C9225CC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079" y="169902"/>
            <a:ext cx="10408858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3200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METHODOLOGIES/APPROACHES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  <a:sym typeface="Fira Sans SemiBold"/>
            </a:endParaRPr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F10E5262-8E9A-D4F7-9C17-2E80802FB894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AD2EFD-24B0-3817-1032-EAF71FA4FA15}"/>
              </a:ext>
            </a:extLst>
          </p:cNvPr>
          <p:cNvGrpSpPr/>
          <p:nvPr/>
        </p:nvGrpSpPr>
        <p:grpSpPr>
          <a:xfrm>
            <a:off x="549727" y="1280907"/>
            <a:ext cx="2400984" cy="1440590"/>
            <a:chOff x="4423" y="119508"/>
            <a:chExt cx="2400984" cy="144059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8B3E829-746E-4268-769F-42D8505C4DAF}"/>
                </a:ext>
              </a:extLst>
            </p:cNvPr>
            <p:cNvSpPr/>
            <p:nvPr/>
          </p:nvSpPr>
          <p:spPr>
            <a:xfrm>
              <a:off x="4423" y="119508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829CFA97-0125-4C0F-9E26-B726B582E226}"/>
                </a:ext>
              </a:extLst>
            </p:cNvPr>
            <p:cNvSpPr txBox="1"/>
            <p:nvPr/>
          </p:nvSpPr>
          <p:spPr>
            <a:xfrm>
              <a:off x="46616" y="161701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Set Clear Objectives and Scope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085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E53303E4-32E9-1A19-7A76-7F24F0923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>
            <a:extLst>
              <a:ext uri="{FF2B5EF4-FFF2-40B4-BE49-F238E27FC236}">
                <a16:creationId xmlns:a16="http://schemas.microsoft.com/office/drawing/2014/main" id="{DAA8B0C3-7A17-0865-D892-2E463BDB4D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29937" y="655620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6" name="Google Shape;115;p16">
            <a:extLst>
              <a:ext uri="{FF2B5EF4-FFF2-40B4-BE49-F238E27FC236}">
                <a16:creationId xmlns:a16="http://schemas.microsoft.com/office/drawing/2014/main" id="{1D621928-6F61-5A7C-717E-91C9D9AF9B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079" y="169902"/>
            <a:ext cx="10408858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3200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METHODOLOGIES/APPROACHES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  <a:sym typeface="Fira Sans SemiBold"/>
            </a:endParaRPr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CC8E5B09-EFBF-487C-31D6-55C2B4636C02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6D1E45-3CC0-8DBB-06CC-8E8752E1FD84}"/>
              </a:ext>
            </a:extLst>
          </p:cNvPr>
          <p:cNvSpPr/>
          <p:nvPr/>
        </p:nvSpPr>
        <p:spPr>
          <a:xfrm>
            <a:off x="4205882" y="1703700"/>
            <a:ext cx="4920136" cy="39188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Understand Current Family Planning Landscape and LGU Context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Evidence Collection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Stakeholder Mapping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PH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Identify Gaps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DB83C0-43C3-5884-CCF8-B77CB0BC91B5}"/>
              </a:ext>
            </a:extLst>
          </p:cNvPr>
          <p:cNvSpPr/>
          <p:nvPr/>
        </p:nvSpPr>
        <p:spPr>
          <a:xfrm>
            <a:off x="3277124" y="3256343"/>
            <a:ext cx="608091" cy="73080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CE30A-8235-630B-AF27-6AEEBBA7FD11}"/>
              </a:ext>
            </a:extLst>
          </p:cNvPr>
          <p:cNvSpPr/>
          <p:nvPr/>
        </p:nvSpPr>
        <p:spPr>
          <a:xfrm rot="5400000">
            <a:off x="139382" y="2303159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19EAA1-8B86-905C-BA29-A1D6AF97FED6}"/>
              </a:ext>
            </a:extLst>
          </p:cNvPr>
          <p:cNvGrpSpPr/>
          <p:nvPr/>
        </p:nvGrpSpPr>
        <p:grpSpPr>
          <a:xfrm>
            <a:off x="549727" y="1157778"/>
            <a:ext cx="2400984" cy="1440590"/>
            <a:chOff x="4423" y="119508"/>
            <a:chExt cx="2400984" cy="144059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F93864C-0169-DCDC-6807-2418E130E1F5}"/>
                </a:ext>
              </a:extLst>
            </p:cNvPr>
            <p:cNvSpPr/>
            <p:nvPr/>
          </p:nvSpPr>
          <p:spPr>
            <a:xfrm>
              <a:off x="4423" y="119508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8A92C0EB-AD1C-BC70-3EA1-0152E9842DB9}"/>
                </a:ext>
              </a:extLst>
            </p:cNvPr>
            <p:cNvSpPr txBox="1"/>
            <p:nvPr/>
          </p:nvSpPr>
          <p:spPr>
            <a:xfrm>
              <a:off x="46616" y="161701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Set Clear Objectives and Scope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6871FC-CA4A-3D48-1A35-C74712AECF25}"/>
              </a:ext>
            </a:extLst>
          </p:cNvPr>
          <p:cNvGrpSpPr/>
          <p:nvPr/>
        </p:nvGrpSpPr>
        <p:grpSpPr>
          <a:xfrm>
            <a:off x="549727" y="2958516"/>
            <a:ext cx="2400984" cy="1440590"/>
            <a:chOff x="4423" y="1920246"/>
            <a:chExt cx="2400984" cy="144059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1A6D70D-CE61-EF48-1F73-02BF59426095}"/>
                </a:ext>
              </a:extLst>
            </p:cNvPr>
            <p:cNvSpPr/>
            <p:nvPr/>
          </p:nvSpPr>
          <p:spPr>
            <a:xfrm>
              <a:off x="4423" y="1920246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69505"/>
                <a:satOff val="2730"/>
                <a:lumOff val="8747"/>
                <a:alphaOff val="0"/>
              </a:schemeClr>
            </a:fillRef>
            <a:effectRef idx="0">
              <a:schemeClr val="accent6">
                <a:shade val="50000"/>
                <a:hueOff val="69505"/>
                <a:satOff val="2730"/>
                <a:lumOff val="87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16" name="Rectangle: Rounded Corners 7">
              <a:extLst>
                <a:ext uri="{FF2B5EF4-FFF2-40B4-BE49-F238E27FC236}">
                  <a16:creationId xmlns:a16="http://schemas.microsoft.com/office/drawing/2014/main" id="{5E5E8DC8-8D27-6C80-9926-3E318EC8A60D}"/>
                </a:ext>
              </a:extLst>
            </p:cNvPr>
            <p:cNvSpPr txBox="1"/>
            <p:nvPr/>
          </p:nvSpPr>
          <p:spPr>
            <a:xfrm>
              <a:off x="46616" y="1962439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Situational Analysis: Assessing Local Needs and Current Capacities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6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1A1DFA8B-1BD9-8000-6124-0ECAA60EB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>
            <a:extLst>
              <a:ext uri="{FF2B5EF4-FFF2-40B4-BE49-F238E27FC236}">
                <a16:creationId xmlns:a16="http://schemas.microsoft.com/office/drawing/2014/main" id="{0AF0A720-BAB8-2A56-9F5E-5C71196BCB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29937" y="655620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6" name="Google Shape;115;p16">
            <a:extLst>
              <a:ext uri="{FF2B5EF4-FFF2-40B4-BE49-F238E27FC236}">
                <a16:creationId xmlns:a16="http://schemas.microsoft.com/office/drawing/2014/main" id="{3CA5F720-59A6-8744-9823-97F8298183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079" y="169902"/>
            <a:ext cx="10408858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3200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METHODOLOGIES/APPROACHES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  <a:sym typeface="Fira Sans SemiBold"/>
            </a:endParaRPr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B5D446DB-C0F7-A1AD-1463-920E0AC6BC5D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2CB2BB-1B4F-5E52-C550-DF180723C15D}"/>
              </a:ext>
            </a:extLst>
          </p:cNvPr>
          <p:cNvSpPr/>
          <p:nvPr/>
        </p:nvSpPr>
        <p:spPr>
          <a:xfrm>
            <a:off x="4268529" y="1068350"/>
            <a:ext cx="5088832" cy="56554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PH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fully costed DTP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PH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approved, locally-aligned FP budget with sustainable funding models integrated into the LGU’s annual budget cycle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PH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Improved local government engagement and advocacy support for FP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B0D17D0-61EC-E1B4-5F86-EB0E5A99BAAD}"/>
              </a:ext>
            </a:extLst>
          </p:cNvPr>
          <p:cNvSpPr/>
          <p:nvPr/>
        </p:nvSpPr>
        <p:spPr>
          <a:xfrm>
            <a:off x="3198376" y="4945296"/>
            <a:ext cx="608091" cy="73080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80E5C-21CC-DD2E-8205-FE702FA9BA9A}"/>
              </a:ext>
            </a:extLst>
          </p:cNvPr>
          <p:cNvSpPr/>
          <p:nvPr/>
        </p:nvSpPr>
        <p:spPr>
          <a:xfrm rot="5400000">
            <a:off x="-73978" y="2180030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A88E6B-2F23-D864-1A70-6FBBEFB8BC17}"/>
              </a:ext>
            </a:extLst>
          </p:cNvPr>
          <p:cNvGrpSpPr/>
          <p:nvPr/>
        </p:nvGrpSpPr>
        <p:grpSpPr>
          <a:xfrm>
            <a:off x="336367" y="1034649"/>
            <a:ext cx="2400984" cy="1440590"/>
            <a:chOff x="4423" y="119508"/>
            <a:chExt cx="2400984" cy="144059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770C079-43B4-C346-672C-68668A2885F8}"/>
                </a:ext>
              </a:extLst>
            </p:cNvPr>
            <p:cNvSpPr/>
            <p:nvPr/>
          </p:nvSpPr>
          <p:spPr>
            <a:xfrm>
              <a:off x="4423" y="119508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31" name="Rectangle: Rounded Corners 5">
              <a:extLst>
                <a:ext uri="{FF2B5EF4-FFF2-40B4-BE49-F238E27FC236}">
                  <a16:creationId xmlns:a16="http://schemas.microsoft.com/office/drawing/2014/main" id="{7038763F-6C88-9015-56CC-FEFCC4DA2357}"/>
                </a:ext>
              </a:extLst>
            </p:cNvPr>
            <p:cNvSpPr txBox="1"/>
            <p:nvPr/>
          </p:nvSpPr>
          <p:spPr>
            <a:xfrm>
              <a:off x="46616" y="161701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Set Clear Objectives and Scope 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17B108F-9C58-EB80-B124-23F95744D833}"/>
              </a:ext>
            </a:extLst>
          </p:cNvPr>
          <p:cNvSpPr/>
          <p:nvPr/>
        </p:nvSpPr>
        <p:spPr>
          <a:xfrm rot="5400000">
            <a:off x="-73978" y="3980768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81487"/>
              <a:satOff val="-558"/>
              <a:lumOff val="6863"/>
              <a:alphaOff val="0"/>
            </a:schemeClr>
          </a:lnRef>
          <a:fillRef idx="1">
            <a:schemeClr val="accent6">
              <a:shade val="90000"/>
              <a:hueOff val="81487"/>
              <a:satOff val="-558"/>
              <a:lumOff val="6863"/>
              <a:alphaOff val="0"/>
            </a:schemeClr>
          </a:fillRef>
          <a:effectRef idx="0">
            <a:schemeClr val="accent6">
              <a:shade val="90000"/>
              <a:hueOff val="81487"/>
              <a:satOff val="-558"/>
              <a:lumOff val="686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1F7C43-0D97-0C92-BAE3-A852B18406D8}"/>
              </a:ext>
            </a:extLst>
          </p:cNvPr>
          <p:cNvGrpSpPr/>
          <p:nvPr/>
        </p:nvGrpSpPr>
        <p:grpSpPr>
          <a:xfrm>
            <a:off x="336367" y="2835387"/>
            <a:ext cx="2400984" cy="1440590"/>
            <a:chOff x="4423" y="1920246"/>
            <a:chExt cx="2400984" cy="144059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0C08912-0EEF-E9F0-DDC4-EF1A79E1CA75}"/>
                </a:ext>
              </a:extLst>
            </p:cNvPr>
            <p:cNvSpPr/>
            <p:nvPr/>
          </p:nvSpPr>
          <p:spPr>
            <a:xfrm>
              <a:off x="4423" y="1920246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69505"/>
                <a:satOff val="2730"/>
                <a:lumOff val="8747"/>
                <a:alphaOff val="0"/>
              </a:schemeClr>
            </a:fillRef>
            <a:effectRef idx="0">
              <a:schemeClr val="accent6">
                <a:shade val="50000"/>
                <a:hueOff val="69505"/>
                <a:satOff val="2730"/>
                <a:lumOff val="87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29" name="Rectangle: Rounded Corners 8">
              <a:extLst>
                <a:ext uri="{FF2B5EF4-FFF2-40B4-BE49-F238E27FC236}">
                  <a16:creationId xmlns:a16="http://schemas.microsoft.com/office/drawing/2014/main" id="{CF58361C-5732-2DB0-BBC6-2DB3904AFC54}"/>
                </a:ext>
              </a:extLst>
            </p:cNvPr>
            <p:cNvSpPr txBox="1"/>
            <p:nvPr/>
          </p:nvSpPr>
          <p:spPr>
            <a:xfrm>
              <a:off x="46616" y="1962439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Situational Analysis: Assessing Local Needs and Current Capacities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E530C3-AAD0-EDF0-2A54-AE4DFD6F46EA}"/>
              </a:ext>
            </a:extLst>
          </p:cNvPr>
          <p:cNvGrpSpPr/>
          <p:nvPr/>
        </p:nvGrpSpPr>
        <p:grpSpPr>
          <a:xfrm>
            <a:off x="336367" y="4636125"/>
            <a:ext cx="2400984" cy="1440590"/>
            <a:chOff x="4423" y="3720984"/>
            <a:chExt cx="2400984" cy="144059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3F6DD09-5420-CC07-E033-C6AE7D767AA1}"/>
                </a:ext>
              </a:extLst>
            </p:cNvPr>
            <p:cNvSpPr/>
            <p:nvPr/>
          </p:nvSpPr>
          <p:spPr>
            <a:xfrm>
              <a:off x="4423" y="3720984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139010"/>
                <a:satOff val="5460"/>
                <a:lumOff val="17493"/>
                <a:alphaOff val="0"/>
              </a:schemeClr>
            </a:fillRef>
            <a:effectRef idx="0">
              <a:schemeClr val="accent6">
                <a:shade val="50000"/>
                <a:hueOff val="139010"/>
                <a:satOff val="5460"/>
                <a:lumOff val="1749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27" name="Rectangle: Rounded Corners 10">
              <a:extLst>
                <a:ext uri="{FF2B5EF4-FFF2-40B4-BE49-F238E27FC236}">
                  <a16:creationId xmlns:a16="http://schemas.microsoft.com/office/drawing/2014/main" id="{3FCEE6EA-2CD7-4D0A-2085-DA4632F0A19C}"/>
                </a:ext>
              </a:extLst>
            </p:cNvPr>
            <p:cNvSpPr txBox="1"/>
            <p:nvPr/>
          </p:nvSpPr>
          <p:spPr>
            <a:xfrm>
              <a:off x="46616" y="3763177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Define Goals and Expected 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0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9D2DF176-3362-F8B7-5AF0-CD2DB533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>
            <a:extLst>
              <a:ext uri="{FF2B5EF4-FFF2-40B4-BE49-F238E27FC236}">
                <a16:creationId xmlns:a16="http://schemas.microsoft.com/office/drawing/2014/main" id="{AA2DCD1E-8E15-0D28-C1CA-A03BE0357C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29937" y="6556209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6" name="Google Shape;115;p16">
            <a:extLst>
              <a:ext uri="{FF2B5EF4-FFF2-40B4-BE49-F238E27FC236}">
                <a16:creationId xmlns:a16="http://schemas.microsoft.com/office/drawing/2014/main" id="{C82B2994-33F2-5BD7-332E-1C7C952C7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079" y="169902"/>
            <a:ext cx="10408858" cy="73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3200"/>
              <a:buNone/>
            </a:pPr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Fira Sans Condensed Medium" panose="020B0603050000020004" pitchFamily="34" charset="0"/>
                <a:sym typeface="Fira Sans SemiBold"/>
              </a:rPr>
              <a:t>METHODOLOGIES/APPROACHES</a:t>
            </a:r>
            <a:endParaRPr sz="4400" dirty="0">
              <a:solidFill>
                <a:schemeClr val="tx2">
                  <a:lumMod val="25000"/>
                </a:schemeClr>
              </a:solidFill>
              <a:latin typeface="Fira Sans Condensed Medium" panose="020B0603050000020004" pitchFamily="34" charset="0"/>
              <a:sym typeface="Fira Sans SemiBold"/>
            </a:endParaRPr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32DE61E5-03F9-21FD-FB24-E6A6E14C8A9C}"/>
              </a:ext>
            </a:extLst>
          </p:cNvPr>
          <p:cNvSpPr/>
          <p:nvPr/>
        </p:nvSpPr>
        <p:spPr>
          <a:xfrm rot="16200000" flipH="1">
            <a:off x="78105" y="166240"/>
            <a:ext cx="581923" cy="738132"/>
          </a:xfrm>
          <a:custGeom>
            <a:avLst/>
            <a:gdLst/>
            <a:ahLst/>
            <a:cxnLst/>
            <a:rect l="l" t="t" r="r" b="b"/>
            <a:pathLst>
              <a:path w="1085789" h="1312492">
                <a:moveTo>
                  <a:pt x="0" y="0"/>
                </a:moveTo>
                <a:lnTo>
                  <a:pt x="1085788" y="0"/>
                </a:lnTo>
                <a:lnTo>
                  <a:pt x="1085788" y="1312492"/>
                </a:lnTo>
                <a:lnTo>
                  <a:pt x="0" y="13124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E437ED-FBCC-148F-5562-A517F364F105}"/>
              </a:ext>
            </a:extLst>
          </p:cNvPr>
          <p:cNvSpPr/>
          <p:nvPr/>
        </p:nvSpPr>
        <p:spPr>
          <a:xfrm>
            <a:off x="3362055" y="946059"/>
            <a:ext cx="7747905" cy="337750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endParaRPr lang="en-PH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7BFAF2E-CA01-1A98-09A8-68C4CB18AEFE}"/>
              </a:ext>
            </a:extLst>
          </p:cNvPr>
          <p:cNvSpPr/>
          <p:nvPr/>
        </p:nvSpPr>
        <p:spPr>
          <a:xfrm rot="18570331">
            <a:off x="6287097" y="4533036"/>
            <a:ext cx="405462" cy="60476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C5B422-BEFF-9DA0-2266-C1DC19B38427}"/>
              </a:ext>
            </a:extLst>
          </p:cNvPr>
          <p:cNvSpPr/>
          <p:nvPr/>
        </p:nvSpPr>
        <p:spPr>
          <a:xfrm>
            <a:off x="3700639" y="1326969"/>
            <a:ext cx="2255402" cy="25799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1">
                <a:shade val="1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Building Understanding and Appreciation for the DTP</a:t>
            </a:r>
          </a:p>
          <a:p>
            <a:pPr algn="ctr"/>
            <a:endParaRPr lang="en-PH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PH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Workshops and Orientations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PH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Explain the Benefits of Devolution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PH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Evidence and Data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PH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Address Concern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188B9C-D24F-01DF-CC05-56D7B7662EC7}"/>
              </a:ext>
            </a:extLst>
          </p:cNvPr>
          <p:cNvSpPr/>
          <p:nvPr/>
        </p:nvSpPr>
        <p:spPr>
          <a:xfrm>
            <a:off x="6127554" y="1326969"/>
            <a:ext cx="2255402" cy="25799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1">
                <a:shade val="1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Advocacy for an Approved FP Budget</a:t>
            </a:r>
          </a:p>
          <a:p>
            <a:pPr algn="ctr"/>
            <a:endParaRPr lang="en-PH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PH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Highlight Financial Efficiency and Long-Term Benefits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PH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Local Advocacy Leaders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PH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Budget Advocacy Materials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94A0C9-5F21-0FAF-FC4D-666AAF8EADFA}"/>
              </a:ext>
            </a:extLst>
          </p:cNvPr>
          <p:cNvSpPr/>
          <p:nvPr/>
        </p:nvSpPr>
        <p:spPr>
          <a:xfrm>
            <a:off x="8593509" y="1326969"/>
            <a:ext cx="2255402" cy="25799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1">
                <a:shade val="1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17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Demonstrating Alignment with Local Priorities</a:t>
            </a:r>
          </a:p>
          <a:p>
            <a:pPr algn="ctr"/>
            <a:endParaRPr lang="en-PH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D7EA86-CEB1-F208-DEDE-44F1E660DA96}"/>
              </a:ext>
            </a:extLst>
          </p:cNvPr>
          <p:cNvSpPr/>
          <p:nvPr/>
        </p:nvSpPr>
        <p:spPr>
          <a:xfrm rot="5400000">
            <a:off x="21007" y="2134310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70C4CF-2D16-F954-1F0B-D7FA6B540036}"/>
              </a:ext>
            </a:extLst>
          </p:cNvPr>
          <p:cNvGrpSpPr/>
          <p:nvPr/>
        </p:nvGrpSpPr>
        <p:grpSpPr>
          <a:xfrm>
            <a:off x="431352" y="988929"/>
            <a:ext cx="2400984" cy="1440590"/>
            <a:chOff x="4423" y="119508"/>
            <a:chExt cx="2400984" cy="144059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BCA9ACF-3A6D-36C8-4017-F6998643C4F5}"/>
                </a:ext>
              </a:extLst>
            </p:cNvPr>
            <p:cNvSpPr/>
            <p:nvPr/>
          </p:nvSpPr>
          <p:spPr>
            <a:xfrm>
              <a:off x="4423" y="119508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38" name="Rectangle: Rounded Corners 5">
              <a:extLst>
                <a:ext uri="{FF2B5EF4-FFF2-40B4-BE49-F238E27FC236}">
                  <a16:creationId xmlns:a16="http://schemas.microsoft.com/office/drawing/2014/main" id="{06294E15-8687-7269-1BAD-7ED1F1692D2C}"/>
                </a:ext>
              </a:extLst>
            </p:cNvPr>
            <p:cNvSpPr txBox="1"/>
            <p:nvPr/>
          </p:nvSpPr>
          <p:spPr>
            <a:xfrm>
              <a:off x="46616" y="161701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Set Clear Objectives and Scope 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4E1D10E-0E77-7B48-64CF-A69138F44256}"/>
              </a:ext>
            </a:extLst>
          </p:cNvPr>
          <p:cNvSpPr/>
          <p:nvPr/>
        </p:nvSpPr>
        <p:spPr>
          <a:xfrm rot="5400000">
            <a:off x="21007" y="3935048"/>
            <a:ext cx="1790912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81487"/>
              <a:satOff val="-558"/>
              <a:lumOff val="6863"/>
              <a:alphaOff val="0"/>
            </a:schemeClr>
          </a:lnRef>
          <a:fillRef idx="1">
            <a:schemeClr val="accent6">
              <a:shade val="90000"/>
              <a:hueOff val="81487"/>
              <a:satOff val="-558"/>
              <a:lumOff val="6863"/>
              <a:alphaOff val="0"/>
            </a:schemeClr>
          </a:fillRef>
          <a:effectRef idx="0">
            <a:schemeClr val="accent6">
              <a:shade val="90000"/>
              <a:hueOff val="81487"/>
              <a:satOff val="-558"/>
              <a:lumOff val="686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83F843-72E8-2AD1-238C-B7ABAF30628B}"/>
              </a:ext>
            </a:extLst>
          </p:cNvPr>
          <p:cNvGrpSpPr/>
          <p:nvPr/>
        </p:nvGrpSpPr>
        <p:grpSpPr>
          <a:xfrm>
            <a:off x="431352" y="2789667"/>
            <a:ext cx="2400984" cy="1440590"/>
            <a:chOff x="4423" y="1920246"/>
            <a:chExt cx="2400984" cy="14405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9096817-B580-F21B-52AA-D705531FA315}"/>
                </a:ext>
              </a:extLst>
            </p:cNvPr>
            <p:cNvSpPr/>
            <p:nvPr/>
          </p:nvSpPr>
          <p:spPr>
            <a:xfrm>
              <a:off x="4423" y="1920246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69505"/>
                <a:satOff val="2730"/>
                <a:lumOff val="8747"/>
                <a:alphaOff val="0"/>
              </a:schemeClr>
            </a:fillRef>
            <a:effectRef idx="0">
              <a:schemeClr val="accent6">
                <a:shade val="50000"/>
                <a:hueOff val="69505"/>
                <a:satOff val="2730"/>
                <a:lumOff val="87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36" name="Rectangle: Rounded Corners 8">
              <a:extLst>
                <a:ext uri="{FF2B5EF4-FFF2-40B4-BE49-F238E27FC236}">
                  <a16:creationId xmlns:a16="http://schemas.microsoft.com/office/drawing/2014/main" id="{9B96500C-38BC-4CBC-EAC1-0874E011B317}"/>
                </a:ext>
              </a:extLst>
            </p:cNvPr>
            <p:cNvSpPr txBox="1"/>
            <p:nvPr/>
          </p:nvSpPr>
          <p:spPr>
            <a:xfrm>
              <a:off x="46616" y="1962439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Situational Analysis: Assessing Local Needs and Current Capacities 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0954438-4323-A751-BDCB-DC28DCB9B451}"/>
              </a:ext>
            </a:extLst>
          </p:cNvPr>
          <p:cNvSpPr/>
          <p:nvPr/>
        </p:nvSpPr>
        <p:spPr>
          <a:xfrm>
            <a:off x="921376" y="4835417"/>
            <a:ext cx="3183483" cy="216088"/>
          </a:xfrm>
          <a:prstGeom prst="rect">
            <a:avLst/>
          </a:prstGeom>
        </p:spPr>
        <p:style>
          <a:lnRef idx="0">
            <a:schemeClr val="accent6">
              <a:shade val="90000"/>
              <a:hueOff val="162974"/>
              <a:satOff val="-1116"/>
              <a:lumOff val="13726"/>
              <a:alphaOff val="0"/>
            </a:schemeClr>
          </a:lnRef>
          <a:fillRef idx="1">
            <a:schemeClr val="accent6">
              <a:shade val="90000"/>
              <a:hueOff val="162974"/>
              <a:satOff val="-1116"/>
              <a:lumOff val="13726"/>
              <a:alphaOff val="0"/>
            </a:schemeClr>
          </a:fillRef>
          <a:effectRef idx="0">
            <a:schemeClr val="accent6">
              <a:shade val="90000"/>
              <a:hueOff val="162974"/>
              <a:satOff val="-1116"/>
              <a:lumOff val="1372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0671CC-B66E-F775-2A97-2D1FA2C4EA68}"/>
              </a:ext>
            </a:extLst>
          </p:cNvPr>
          <p:cNvGrpSpPr/>
          <p:nvPr/>
        </p:nvGrpSpPr>
        <p:grpSpPr>
          <a:xfrm>
            <a:off x="431352" y="4590405"/>
            <a:ext cx="2400984" cy="1440590"/>
            <a:chOff x="4423" y="3720984"/>
            <a:chExt cx="2400984" cy="144059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AF8C5CA-5197-2F28-4CF3-6EC1BEE8D394}"/>
                </a:ext>
              </a:extLst>
            </p:cNvPr>
            <p:cNvSpPr/>
            <p:nvPr/>
          </p:nvSpPr>
          <p:spPr>
            <a:xfrm>
              <a:off x="4423" y="3720984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139010"/>
                <a:satOff val="5460"/>
                <a:lumOff val="17493"/>
                <a:alphaOff val="0"/>
              </a:schemeClr>
            </a:fillRef>
            <a:effectRef idx="0">
              <a:schemeClr val="accent6">
                <a:shade val="50000"/>
                <a:hueOff val="139010"/>
                <a:satOff val="5460"/>
                <a:lumOff val="1749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34" name="Rectangle: Rounded Corners 11">
              <a:extLst>
                <a:ext uri="{FF2B5EF4-FFF2-40B4-BE49-F238E27FC236}">
                  <a16:creationId xmlns:a16="http://schemas.microsoft.com/office/drawing/2014/main" id="{0F231E10-68DD-2708-21A0-F3EBEF73C25C}"/>
                </a:ext>
              </a:extLst>
            </p:cNvPr>
            <p:cNvSpPr txBox="1"/>
            <p:nvPr/>
          </p:nvSpPr>
          <p:spPr>
            <a:xfrm>
              <a:off x="46616" y="3763177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Define Goals and Expected Outcomes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32D58D-8D99-B17A-B579-E523FDDEF400}"/>
              </a:ext>
            </a:extLst>
          </p:cNvPr>
          <p:cNvGrpSpPr/>
          <p:nvPr/>
        </p:nvGrpSpPr>
        <p:grpSpPr>
          <a:xfrm>
            <a:off x="3624662" y="4590405"/>
            <a:ext cx="2400984" cy="1440590"/>
            <a:chOff x="3197733" y="3720984"/>
            <a:chExt cx="2400984" cy="14405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623121A-0719-87E7-A526-0142ED75BC21}"/>
                </a:ext>
              </a:extLst>
            </p:cNvPr>
            <p:cNvSpPr/>
            <p:nvPr/>
          </p:nvSpPr>
          <p:spPr>
            <a:xfrm>
              <a:off x="3197733" y="3720984"/>
              <a:ext cx="2400984" cy="1440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08515"/>
                <a:satOff val="8190"/>
                <a:lumOff val="26240"/>
                <a:alphaOff val="0"/>
              </a:schemeClr>
            </a:fillRef>
            <a:effectRef idx="0">
              <a:schemeClr val="accent6">
                <a:shade val="50000"/>
                <a:hueOff val="208515"/>
                <a:satOff val="8190"/>
                <a:lumOff val="2624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PH"/>
            </a:p>
          </p:txBody>
        </p:sp>
        <p:sp>
          <p:nvSpPr>
            <p:cNvPr id="32" name="Rectangle: Rounded Corners 13">
              <a:extLst>
                <a:ext uri="{FF2B5EF4-FFF2-40B4-BE49-F238E27FC236}">
                  <a16:creationId xmlns:a16="http://schemas.microsoft.com/office/drawing/2014/main" id="{5CD4B4E8-3233-F5AD-19BB-F23711349748}"/>
                </a:ext>
              </a:extLst>
            </p:cNvPr>
            <p:cNvSpPr txBox="1"/>
            <p:nvPr/>
          </p:nvSpPr>
          <p:spPr>
            <a:xfrm>
              <a:off x="3239926" y="3763177"/>
              <a:ext cx="2316598" cy="1356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PH" sz="1900" kern="1200" dirty="0"/>
                <a:t>Stakeholder Engagement and Advocacy for LGU Buy-In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9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Alonso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1244</Words>
  <Application>Microsoft Office PowerPoint</Application>
  <PresentationFormat>Custom</PresentationFormat>
  <Paragraphs>203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Courier New</vt:lpstr>
      <vt:lpstr>Arial</vt:lpstr>
      <vt:lpstr>Calibri</vt:lpstr>
      <vt:lpstr>Gill Sans MT</vt:lpstr>
      <vt:lpstr>Fira Sans Light</vt:lpstr>
      <vt:lpstr>Fira Sans Condensed Medium</vt:lpstr>
      <vt:lpstr>Fira Sans SemiBold</vt:lpstr>
      <vt:lpstr>Wingdings</vt:lpstr>
      <vt:lpstr>Alonso template</vt:lpstr>
      <vt:lpstr>Family Planning Commodity  Security in the Local Government Units through Maximizing the Devolution Transition Plans</vt:lpstr>
      <vt:lpstr>PRESENTATION OUTLINE</vt:lpstr>
      <vt:lpstr>INTRODUCTION/BACKGROUND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CONSIDERATIONS: </vt:lpstr>
      <vt:lpstr>SAMPLE COMPUTATION – PUBLIC HEALTH COMMODITIES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Considerations Throughout the Process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Weaving Stories of FP/UHC Service Delivery  Transformation By Meeting the FY2024 Targets</dc:title>
  <dc:creator>Cecilou Bilbao</dc:creator>
  <cp:lastModifiedBy>Anthony Paul Pasia</cp:lastModifiedBy>
  <cp:revision>691</cp:revision>
  <dcterms:modified xsi:type="dcterms:W3CDTF">2024-11-18T12:06:55Z</dcterms:modified>
</cp:coreProperties>
</file>