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365" r:id="rId3"/>
    <p:sldId id="373" r:id="rId4"/>
    <p:sldId id="386" r:id="rId5"/>
    <p:sldId id="374" r:id="rId6"/>
    <p:sldId id="387" r:id="rId7"/>
    <p:sldId id="375" r:id="rId8"/>
    <p:sldId id="376" r:id="rId9"/>
    <p:sldId id="377" r:id="rId10"/>
    <p:sldId id="378" r:id="rId11"/>
    <p:sldId id="372" r:id="rId12"/>
    <p:sldId id="367" r:id="rId13"/>
  </p:sldIdLst>
  <p:sldSz cx="11882438" cy="7019925"/>
  <p:notesSz cx="6858000" cy="9144000"/>
  <p:embeddedFontLst>
    <p:embeddedFont>
      <p:font typeface="Calibri" panose="020F0502020204030204" pitchFamily="34" charset="0"/>
      <p:regular r:id="rId15"/>
      <p:bold r:id="rId16"/>
      <p:italic r:id="rId17"/>
      <p:boldItalic r:id="rId18"/>
    </p:embeddedFont>
    <p:embeddedFont>
      <p:font typeface="Fira Sans Condensed Medium" panose="020B0603050000020004" pitchFamily="34" charset="0"/>
      <p:regular r:id="rId19"/>
      <p:italic r:id="rId20"/>
    </p:embeddedFont>
    <p:embeddedFont>
      <p:font typeface="Fira Sans Light" panose="020B0403050000020004" pitchFamily="34" charset="0"/>
      <p:regular r:id="rId21"/>
      <p:bold r:id="rId22"/>
      <p:italic r:id="rId23"/>
      <p:boldItalic r:id="rId24"/>
    </p:embeddedFont>
    <p:embeddedFont>
      <p:font typeface="Fira Sans SemiBold" panose="020B0603050000020004" pitchFamily="34" charset="0"/>
      <p:regular r:id="rId25"/>
      <p:bold r:id="rId26"/>
      <p:italic r:id="rId27"/>
      <p:boldItalic r:id="rId28"/>
    </p:embeddedFont>
    <p:embeddedFont>
      <p:font typeface="Gill Sans MT" panose="020B05020201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11">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a:srgbClr val="FF9966"/>
    <a:srgbClr val="FFCC99"/>
    <a:srgbClr val="E2D4B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napToGrid="0">
      <p:cViewPr varScale="1">
        <p:scale>
          <a:sx n="61" d="100"/>
          <a:sy n="61" d="100"/>
        </p:scale>
        <p:origin x="916" y="56"/>
      </p:cViewPr>
      <p:guideLst>
        <p:guide orient="horz" pos="2211"/>
        <p:guide pos="37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5B655-98F1-4AAE-A0DC-C12F13B4E4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FF19F5A-9660-46DB-90D0-A9DFED7838C3}">
      <dgm:prSet custT="1"/>
      <dgm:spPr/>
      <dgm:t>
        <a:bodyPr/>
        <a:lstStyle/>
        <a:p>
          <a:r>
            <a:rPr lang="en-PH" sz="2800" b="1">
              <a:latin typeface="Gill Sans MT" panose="020B0502020104020203" pitchFamily="34" charset="0"/>
            </a:rPr>
            <a:t>Introduction</a:t>
          </a:r>
          <a:endParaRPr lang="en-US" sz="2800" b="1" dirty="0">
            <a:latin typeface="Gill Sans MT" panose="020B0502020104020203" pitchFamily="34" charset="0"/>
          </a:endParaRPr>
        </a:p>
      </dgm:t>
    </dgm:pt>
    <dgm:pt modelId="{85D2828C-7A0D-4D1F-AB06-5C658F22E5F3}" type="parTrans" cxnId="{8F0A4540-57EE-4567-AF95-C21A6A8DCF29}">
      <dgm:prSet/>
      <dgm:spPr/>
      <dgm:t>
        <a:bodyPr/>
        <a:lstStyle/>
        <a:p>
          <a:endParaRPr lang="en-US" sz="2800">
            <a:latin typeface="Gill Sans MT" panose="020B0502020104020203" pitchFamily="34" charset="0"/>
          </a:endParaRPr>
        </a:p>
      </dgm:t>
    </dgm:pt>
    <dgm:pt modelId="{459B648C-91F0-4C92-ADF0-AB135F6D8694}" type="sibTrans" cxnId="{8F0A4540-57EE-4567-AF95-C21A6A8DCF29}">
      <dgm:prSet/>
      <dgm:spPr/>
      <dgm:t>
        <a:bodyPr/>
        <a:lstStyle/>
        <a:p>
          <a:endParaRPr lang="en-US" sz="2800">
            <a:latin typeface="Gill Sans MT" panose="020B0502020104020203" pitchFamily="34" charset="0"/>
          </a:endParaRPr>
        </a:p>
      </dgm:t>
    </dgm:pt>
    <dgm:pt modelId="{DFBAA51D-6467-4C97-BC10-9316816CBC8B}">
      <dgm:prSet custT="1"/>
      <dgm:spPr/>
      <dgm:t>
        <a:bodyPr/>
        <a:lstStyle/>
        <a:p>
          <a:r>
            <a:rPr lang="en-PH" sz="2800" b="1" dirty="0">
              <a:latin typeface="Gill Sans MT" panose="020B0502020104020203" pitchFamily="34" charset="0"/>
            </a:rPr>
            <a:t>Methodologies and Approaches</a:t>
          </a:r>
        </a:p>
      </dgm:t>
    </dgm:pt>
    <dgm:pt modelId="{4F5D80C1-B4F8-4E3E-AB51-75D96418A0A1}" type="parTrans" cxnId="{1138C992-CF32-4883-BB42-FA7E98CD89AE}">
      <dgm:prSet/>
      <dgm:spPr/>
      <dgm:t>
        <a:bodyPr/>
        <a:lstStyle/>
        <a:p>
          <a:endParaRPr lang="en-US" sz="2800">
            <a:latin typeface="Gill Sans MT" panose="020B0502020104020203" pitchFamily="34" charset="0"/>
          </a:endParaRPr>
        </a:p>
      </dgm:t>
    </dgm:pt>
    <dgm:pt modelId="{41D4E27E-BE28-431D-AEC7-D148E7FF0FCD}" type="sibTrans" cxnId="{1138C992-CF32-4883-BB42-FA7E98CD89AE}">
      <dgm:prSet/>
      <dgm:spPr/>
      <dgm:t>
        <a:bodyPr/>
        <a:lstStyle/>
        <a:p>
          <a:endParaRPr lang="en-US" sz="2800">
            <a:latin typeface="Gill Sans MT" panose="020B0502020104020203" pitchFamily="34" charset="0"/>
          </a:endParaRPr>
        </a:p>
      </dgm:t>
    </dgm:pt>
    <dgm:pt modelId="{87CE7487-0684-485A-9589-E92513629A63}">
      <dgm:prSet custT="1"/>
      <dgm:spPr/>
      <dgm:t>
        <a:bodyPr/>
        <a:lstStyle/>
        <a:p>
          <a:r>
            <a:rPr lang="en-US" sz="2800" b="1">
              <a:latin typeface="Gill Sans MT" panose="020B0502020104020203" pitchFamily="34" charset="0"/>
            </a:rPr>
            <a:t>Ways Forward</a:t>
          </a:r>
          <a:endParaRPr lang="en-US" sz="2800" b="1" dirty="0">
            <a:latin typeface="Gill Sans MT" panose="020B0502020104020203" pitchFamily="34" charset="0"/>
          </a:endParaRPr>
        </a:p>
      </dgm:t>
    </dgm:pt>
    <dgm:pt modelId="{CDA99599-5964-4A47-AE8C-847417980136}" type="parTrans" cxnId="{899D4F50-A1D3-4B0A-BDA6-856C43B56605}">
      <dgm:prSet/>
      <dgm:spPr/>
      <dgm:t>
        <a:bodyPr/>
        <a:lstStyle/>
        <a:p>
          <a:endParaRPr lang="en-PH" sz="2800">
            <a:latin typeface="Gill Sans MT" panose="020B0502020104020203" pitchFamily="34" charset="0"/>
          </a:endParaRPr>
        </a:p>
      </dgm:t>
    </dgm:pt>
    <dgm:pt modelId="{BA40AC75-FC3B-40BD-95F9-AAB1EBBFFECE}" type="sibTrans" cxnId="{899D4F50-A1D3-4B0A-BDA6-856C43B56605}">
      <dgm:prSet/>
      <dgm:spPr/>
      <dgm:t>
        <a:bodyPr/>
        <a:lstStyle/>
        <a:p>
          <a:endParaRPr lang="en-PH" sz="2800">
            <a:latin typeface="Gill Sans MT" panose="020B0502020104020203" pitchFamily="34" charset="0"/>
          </a:endParaRPr>
        </a:p>
      </dgm:t>
    </dgm:pt>
    <dgm:pt modelId="{B7E7C4A7-888A-4171-B5D1-E5BF44A2C8C0}">
      <dgm:prSet custT="1"/>
      <dgm:spPr/>
      <dgm:t>
        <a:bodyPr/>
        <a:lstStyle/>
        <a:p>
          <a:r>
            <a:rPr lang="en-US" sz="2800" b="1">
              <a:latin typeface="Gill Sans MT" panose="020B0502020104020203" pitchFamily="34" charset="0"/>
            </a:rPr>
            <a:t>Results</a:t>
          </a:r>
          <a:endParaRPr lang="en-US" sz="2800" b="1" dirty="0">
            <a:latin typeface="Gill Sans MT" panose="020B0502020104020203" pitchFamily="34" charset="0"/>
          </a:endParaRPr>
        </a:p>
      </dgm:t>
    </dgm:pt>
    <dgm:pt modelId="{41186073-26A1-4ED5-916F-634310B8C6D8}" type="parTrans" cxnId="{9F78AE1F-510D-4BC4-AEA6-E9452CA682B0}">
      <dgm:prSet/>
      <dgm:spPr/>
      <dgm:t>
        <a:bodyPr/>
        <a:lstStyle/>
        <a:p>
          <a:endParaRPr lang="en-PH" sz="2800">
            <a:latin typeface="Gill Sans MT" panose="020B0502020104020203" pitchFamily="34" charset="0"/>
          </a:endParaRPr>
        </a:p>
      </dgm:t>
    </dgm:pt>
    <dgm:pt modelId="{31FEA5CD-3027-4F9A-A54D-727A27D39A50}" type="sibTrans" cxnId="{9F78AE1F-510D-4BC4-AEA6-E9452CA682B0}">
      <dgm:prSet/>
      <dgm:spPr/>
      <dgm:t>
        <a:bodyPr/>
        <a:lstStyle/>
        <a:p>
          <a:endParaRPr lang="en-PH" sz="2800">
            <a:latin typeface="Gill Sans MT" panose="020B0502020104020203" pitchFamily="34" charset="0"/>
          </a:endParaRPr>
        </a:p>
      </dgm:t>
    </dgm:pt>
    <dgm:pt modelId="{0ADA71E2-DED2-400D-BB54-32852A3E8D0E}">
      <dgm:prSet custT="1"/>
      <dgm:spPr/>
      <dgm:t>
        <a:bodyPr/>
        <a:lstStyle/>
        <a:p>
          <a:r>
            <a:rPr lang="en-US" sz="2800" b="1">
              <a:latin typeface="Gill Sans MT" panose="020B0502020104020203" pitchFamily="34" charset="0"/>
            </a:rPr>
            <a:t>Data from NSV Program</a:t>
          </a:r>
          <a:endParaRPr lang="en-US" sz="2800" b="1" dirty="0">
            <a:latin typeface="Gill Sans MT" panose="020B0502020104020203" pitchFamily="34" charset="0"/>
          </a:endParaRPr>
        </a:p>
      </dgm:t>
    </dgm:pt>
    <dgm:pt modelId="{B24D8C2A-8B95-4E57-BD4C-69CD5D3DFE13}" type="parTrans" cxnId="{88B6D7ED-B393-4D62-824D-E104BE6B5AFF}">
      <dgm:prSet/>
      <dgm:spPr/>
      <dgm:t>
        <a:bodyPr/>
        <a:lstStyle/>
        <a:p>
          <a:endParaRPr lang="en-PH" sz="2800">
            <a:latin typeface="Gill Sans MT" panose="020B0502020104020203" pitchFamily="34" charset="0"/>
          </a:endParaRPr>
        </a:p>
      </dgm:t>
    </dgm:pt>
    <dgm:pt modelId="{52FDD773-EAE8-423B-950B-83F69F331C88}" type="sibTrans" cxnId="{88B6D7ED-B393-4D62-824D-E104BE6B5AFF}">
      <dgm:prSet/>
      <dgm:spPr/>
      <dgm:t>
        <a:bodyPr/>
        <a:lstStyle/>
        <a:p>
          <a:endParaRPr lang="en-PH" sz="2800">
            <a:latin typeface="Gill Sans MT" panose="020B0502020104020203" pitchFamily="34" charset="0"/>
          </a:endParaRPr>
        </a:p>
      </dgm:t>
    </dgm:pt>
    <dgm:pt modelId="{4F6C31E1-00B7-4D9D-BED1-CC1829CABE4A}">
      <dgm:prSet custT="1"/>
      <dgm:spPr/>
      <dgm:t>
        <a:bodyPr/>
        <a:lstStyle/>
        <a:p>
          <a:r>
            <a:rPr lang="en-US" sz="2800" b="1">
              <a:latin typeface="Gill Sans MT" panose="020B0502020104020203" pitchFamily="34" charset="0"/>
            </a:rPr>
            <a:t>Conclusion</a:t>
          </a:r>
          <a:endParaRPr lang="en-US" sz="2800" b="1" dirty="0">
            <a:latin typeface="Gill Sans MT" panose="020B0502020104020203" pitchFamily="34" charset="0"/>
          </a:endParaRPr>
        </a:p>
      </dgm:t>
    </dgm:pt>
    <dgm:pt modelId="{AEBA37E0-F1F9-4DEB-B128-C723AB824C0D}" type="parTrans" cxnId="{EF1F2704-85A0-4CFC-ACE2-712BD49C272C}">
      <dgm:prSet/>
      <dgm:spPr/>
      <dgm:t>
        <a:bodyPr/>
        <a:lstStyle/>
        <a:p>
          <a:endParaRPr lang="en-PH" sz="2800">
            <a:latin typeface="Gill Sans MT" panose="020B0502020104020203" pitchFamily="34" charset="0"/>
          </a:endParaRPr>
        </a:p>
      </dgm:t>
    </dgm:pt>
    <dgm:pt modelId="{2877833B-9529-492D-A7FE-5C72474C78D0}" type="sibTrans" cxnId="{EF1F2704-85A0-4CFC-ACE2-712BD49C272C}">
      <dgm:prSet/>
      <dgm:spPr/>
      <dgm:t>
        <a:bodyPr/>
        <a:lstStyle/>
        <a:p>
          <a:endParaRPr lang="en-PH" sz="2800">
            <a:latin typeface="Gill Sans MT" panose="020B0502020104020203" pitchFamily="34" charset="0"/>
          </a:endParaRPr>
        </a:p>
      </dgm:t>
    </dgm:pt>
    <dgm:pt modelId="{0E0502CB-66B5-4F59-B223-008AF05E2A83}" type="pres">
      <dgm:prSet presAssocID="{C485B655-98F1-4AAE-A0DC-C12F13B4E469}" presName="linear" presStyleCnt="0">
        <dgm:presLayoutVars>
          <dgm:animLvl val="lvl"/>
          <dgm:resizeHandles val="exact"/>
        </dgm:presLayoutVars>
      </dgm:prSet>
      <dgm:spPr/>
    </dgm:pt>
    <dgm:pt modelId="{52AF070C-1773-4C99-9650-CE902DD782D8}" type="pres">
      <dgm:prSet presAssocID="{BFF19F5A-9660-46DB-90D0-A9DFED7838C3}" presName="parentText" presStyleLbl="node1" presStyleIdx="0" presStyleCnt="6" custLinFactNeighborY="50001">
        <dgm:presLayoutVars>
          <dgm:chMax val="0"/>
          <dgm:bulletEnabled val="1"/>
        </dgm:presLayoutVars>
      </dgm:prSet>
      <dgm:spPr/>
    </dgm:pt>
    <dgm:pt modelId="{39083E04-0A11-480D-8110-2E40FBBDE357}" type="pres">
      <dgm:prSet presAssocID="{459B648C-91F0-4C92-ADF0-AB135F6D8694}" presName="spacer" presStyleCnt="0"/>
      <dgm:spPr/>
    </dgm:pt>
    <dgm:pt modelId="{C5DE6EB0-637D-48AA-969A-E4BF41D3689B}" type="pres">
      <dgm:prSet presAssocID="{DFBAA51D-6467-4C97-BC10-9316816CBC8B}" presName="parentText" presStyleLbl="node1" presStyleIdx="1" presStyleCnt="6">
        <dgm:presLayoutVars>
          <dgm:chMax val="0"/>
          <dgm:bulletEnabled val="1"/>
        </dgm:presLayoutVars>
      </dgm:prSet>
      <dgm:spPr/>
    </dgm:pt>
    <dgm:pt modelId="{B8AF5D4F-280E-4702-AE3F-E47A6205F414}" type="pres">
      <dgm:prSet presAssocID="{41D4E27E-BE28-431D-AEC7-D148E7FF0FCD}" presName="spacer" presStyleCnt="0"/>
      <dgm:spPr/>
    </dgm:pt>
    <dgm:pt modelId="{79680300-3FDF-458C-8154-BEC65DB7E594}" type="pres">
      <dgm:prSet presAssocID="{B7E7C4A7-888A-4171-B5D1-E5BF44A2C8C0}" presName="parentText" presStyleLbl="node1" presStyleIdx="2" presStyleCnt="6" custLinFactNeighborY="-30999">
        <dgm:presLayoutVars>
          <dgm:chMax val="0"/>
          <dgm:bulletEnabled val="1"/>
        </dgm:presLayoutVars>
      </dgm:prSet>
      <dgm:spPr/>
    </dgm:pt>
    <dgm:pt modelId="{18C2F148-4480-4874-BC8E-F8BAE2B08A01}" type="pres">
      <dgm:prSet presAssocID="{31FEA5CD-3027-4F9A-A54D-727A27D39A50}" presName="spacer" presStyleCnt="0"/>
      <dgm:spPr/>
    </dgm:pt>
    <dgm:pt modelId="{8DA5C449-AB86-4406-8507-8EE63FCA021C}" type="pres">
      <dgm:prSet presAssocID="{0ADA71E2-DED2-400D-BB54-32852A3E8D0E}" presName="parentText" presStyleLbl="node1" presStyleIdx="3" presStyleCnt="6" custLinFactNeighborY="-40500">
        <dgm:presLayoutVars>
          <dgm:chMax val="0"/>
          <dgm:bulletEnabled val="1"/>
        </dgm:presLayoutVars>
      </dgm:prSet>
      <dgm:spPr/>
    </dgm:pt>
    <dgm:pt modelId="{6F90A1BF-F309-448C-BAEF-08CEBC098E8E}" type="pres">
      <dgm:prSet presAssocID="{52FDD773-EAE8-423B-950B-83F69F331C88}" presName="spacer" presStyleCnt="0"/>
      <dgm:spPr/>
    </dgm:pt>
    <dgm:pt modelId="{D9CEBE8F-D9B6-482C-99E1-F8AAC2B5923D}" type="pres">
      <dgm:prSet presAssocID="{4F6C31E1-00B7-4D9D-BED1-CC1829CABE4A}" presName="parentText" presStyleLbl="node1" presStyleIdx="4" presStyleCnt="6" custLinFactNeighborY="-54000">
        <dgm:presLayoutVars>
          <dgm:chMax val="0"/>
          <dgm:bulletEnabled val="1"/>
        </dgm:presLayoutVars>
      </dgm:prSet>
      <dgm:spPr/>
    </dgm:pt>
    <dgm:pt modelId="{B46DD799-5798-4F03-B1EE-A548ACAAFD01}" type="pres">
      <dgm:prSet presAssocID="{2877833B-9529-492D-A7FE-5C72474C78D0}" presName="spacer" presStyleCnt="0"/>
      <dgm:spPr/>
    </dgm:pt>
    <dgm:pt modelId="{468FC491-9596-4303-BD0B-430022DC5F8D}" type="pres">
      <dgm:prSet presAssocID="{87CE7487-0684-485A-9589-E92513629A63}" presName="parentText" presStyleLbl="node1" presStyleIdx="5" presStyleCnt="6" custLinFactNeighborY="-67500">
        <dgm:presLayoutVars>
          <dgm:chMax val="0"/>
          <dgm:bulletEnabled val="1"/>
        </dgm:presLayoutVars>
      </dgm:prSet>
      <dgm:spPr/>
    </dgm:pt>
  </dgm:ptLst>
  <dgm:cxnLst>
    <dgm:cxn modelId="{EF1F2704-85A0-4CFC-ACE2-712BD49C272C}" srcId="{C485B655-98F1-4AAE-A0DC-C12F13B4E469}" destId="{4F6C31E1-00B7-4D9D-BED1-CC1829CABE4A}" srcOrd="4" destOrd="0" parTransId="{AEBA37E0-F1F9-4DEB-B128-C723AB824C0D}" sibTransId="{2877833B-9529-492D-A7FE-5C72474C78D0}"/>
    <dgm:cxn modelId="{9F78AE1F-510D-4BC4-AEA6-E9452CA682B0}" srcId="{C485B655-98F1-4AAE-A0DC-C12F13B4E469}" destId="{B7E7C4A7-888A-4171-B5D1-E5BF44A2C8C0}" srcOrd="2" destOrd="0" parTransId="{41186073-26A1-4ED5-916F-634310B8C6D8}" sibTransId="{31FEA5CD-3027-4F9A-A54D-727A27D39A50}"/>
    <dgm:cxn modelId="{8F0A4540-57EE-4567-AF95-C21A6A8DCF29}" srcId="{C485B655-98F1-4AAE-A0DC-C12F13B4E469}" destId="{BFF19F5A-9660-46DB-90D0-A9DFED7838C3}" srcOrd="0" destOrd="0" parTransId="{85D2828C-7A0D-4D1F-AB06-5C658F22E5F3}" sibTransId="{459B648C-91F0-4C92-ADF0-AB135F6D8694}"/>
    <dgm:cxn modelId="{899D4F50-A1D3-4B0A-BDA6-856C43B56605}" srcId="{C485B655-98F1-4AAE-A0DC-C12F13B4E469}" destId="{87CE7487-0684-485A-9589-E92513629A63}" srcOrd="5" destOrd="0" parTransId="{CDA99599-5964-4A47-AE8C-847417980136}" sibTransId="{BA40AC75-FC3B-40BD-95F9-AAB1EBBFFECE}"/>
    <dgm:cxn modelId="{E6CBE084-51BB-4270-B10E-7C99796A2D03}" type="presOf" srcId="{DFBAA51D-6467-4C97-BC10-9316816CBC8B}" destId="{C5DE6EB0-637D-48AA-969A-E4BF41D3689B}" srcOrd="0" destOrd="0" presId="urn:microsoft.com/office/officeart/2005/8/layout/vList2"/>
    <dgm:cxn modelId="{1138C992-CF32-4883-BB42-FA7E98CD89AE}" srcId="{C485B655-98F1-4AAE-A0DC-C12F13B4E469}" destId="{DFBAA51D-6467-4C97-BC10-9316816CBC8B}" srcOrd="1" destOrd="0" parTransId="{4F5D80C1-B4F8-4E3E-AB51-75D96418A0A1}" sibTransId="{41D4E27E-BE28-431D-AEC7-D148E7FF0FCD}"/>
    <dgm:cxn modelId="{5ECA9993-7A7E-4A4D-9993-8C5E845F5B98}" type="presOf" srcId="{BFF19F5A-9660-46DB-90D0-A9DFED7838C3}" destId="{52AF070C-1773-4C99-9650-CE902DD782D8}" srcOrd="0" destOrd="0" presId="urn:microsoft.com/office/officeart/2005/8/layout/vList2"/>
    <dgm:cxn modelId="{DA432DBA-B873-46C3-9ECA-46B2B8A2A71C}" type="presOf" srcId="{87CE7487-0684-485A-9589-E92513629A63}" destId="{468FC491-9596-4303-BD0B-430022DC5F8D}" srcOrd="0" destOrd="0" presId="urn:microsoft.com/office/officeart/2005/8/layout/vList2"/>
    <dgm:cxn modelId="{FA7D40C4-B44B-4FD3-B2CC-5DE261BDA13E}" type="presOf" srcId="{C485B655-98F1-4AAE-A0DC-C12F13B4E469}" destId="{0E0502CB-66B5-4F59-B223-008AF05E2A83}" srcOrd="0" destOrd="0" presId="urn:microsoft.com/office/officeart/2005/8/layout/vList2"/>
    <dgm:cxn modelId="{9DD128DB-31D3-4FC9-A437-CBF2C6B7DD43}" type="presOf" srcId="{0ADA71E2-DED2-400D-BB54-32852A3E8D0E}" destId="{8DA5C449-AB86-4406-8507-8EE63FCA021C}" srcOrd="0" destOrd="0" presId="urn:microsoft.com/office/officeart/2005/8/layout/vList2"/>
    <dgm:cxn modelId="{88B6D7ED-B393-4D62-824D-E104BE6B5AFF}" srcId="{C485B655-98F1-4AAE-A0DC-C12F13B4E469}" destId="{0ADA71E2-DED2-400D-BB54-32852A3E8D0E}" srcOrd="3" destOrd="0" parTransId="{B24D8C2A-8B95-4E57-BD4C-69CD5D3DFE13}" sibTransId="{52FDD773-EAE8-423B-950B-83F69F331C88}"/>
    <dgm:cxn modelId="{19E100F9-EB6C-4746-9E43-F5BC68EB8A36}" type="presOf" srcId="{B7E7C4A7-888A-4171-B5D1-E5BF44A2C8C0}" destId="{79680300-3FDF-458C-8154-BEC65DB7E594}" srcOrd="0" destOrd="0" presId="urn:microsoft.com/office/officeart/2005/8/layout/vList2"/>
    <dgm:cxn modelId="{E8660CFA-CC9E-4CFE-A9FE-C88ABF9D59C0}" type="presOf" srcId="{4F6C31E1-00B7-4D9D-BED1-CC1829CABE4A}" destId="{D9CEBE8F-D9B6-482C-99E1-F8AAC2B5923D}" srcOrd="0" destOrd="0" presId="urn:microsoft.com/office/officeart/2005/8/layout/vList2"/>
    <dgm:cxn modelId="{120B0080-5443-4DC1-B1F0-568CD9793359}" type="presParOf" srcId="{0E0502CB-66B5-4F59-B223-008AF05E2A83}" destId="{52AF070C-1773-4C99-9650-CE902DD782D8}" srcOrd="0" destOrd="0" presId="urn:microsoft.com/office/officeart/2005/8/layout/vList2"/>
    <dgm:cxn modelId="{CE0A8123-5EF7-4CAF-86F1-6EB825D9B78E}" type="presParOf" srcId="{0E0502CB-66B5-4F59-B223-008AF05E2A83}" destId="{39083E04-0A11-480D-8110-2E40FBBDE357}" srcOrd="1" destOrd="0" presId="urn:microsoft.com/office/officeart/2005/8/layout/vList2"/>
    <dgm:cxn modelId="{EAFBBDB2-CBED-4152-99CB-DB893D4074D2}" type="presParOf" srcId="{0E0502CB-66B5-4F59-B223-008AF05E2A83}" destId="{C5DE6EB0-637D-48AA-969A-E4BF41D3689B}" srcOrd="2" destOrd="0" presId="urn:microsoft.com/office/officeart/2005/8/layout/vList2"/>
    <dgm:cxn modelId="{088FFA77-4A03-4BCD-A3F3-65B637FF5FF4}" type="presParOf" srcId="{0E0502CB-66B5-4F59-B223-008AF05E2A83}" destId="{B8AF5D4F-280E-4702-AE3F-E47A6205F414}" srcOrd="3" destOrd="0" presId="urn:microsoft.com/office/officeart/2005/8/layout/vList2"/>
    <dgm:cxn modelId="{1F4B207A-A0FB-40BA-B7A9-84E573EE850F}" type="presParOf" srcId="{0E0502CB-66B5-4F59-B223-008AF05E2A83}" destId="{79680300-3FDF-458C-8154-BEC65DB7E594}" srcOrd="4" destOrd="0" presId="urn:microsoft.com/office/officeart/2005/8/layout/vList2"/>
    <dgm:cxn modelId="{CB2AB877-EC72-4596-8C04-2E1CBD97D2D4}" type="presParOf" srcId="{0E0502CB-66B5-4F59-B223-008AF05E2A83}" destId="{18C2F148-4480-4874-BC8E-F8BAE2B08A01}" srcOrd="5" destOrd="0" presId="urn:microsoft.com/office/officeart/2005/8/layout/vList2"/>
    <dgm:cxn modelId="{323F2A0D-6E38-417A-97EC-A5CD846AD3B9}" type="presParOf" srcId="{0E0502CB-66B5-4F59-B223-008AF05E2A83}" destId="{8DA5C449-AB86-4406-8507-8EE63FCA021C}" srcOrd="6" destOrd="0" presId="urn:microsoft.com/office/officeart/2005/8/layout/vList2"/>
    <dgm:cxn modelId="{8CED4A38-F458-4A2F-983F-41E5060351A4}" type="presParOf" srcId="{0E0502CB-66B5-4F59-B223-008AF05E2A83}" destId="{6F90A1BF-F309-448C-BAEF-08CEBC098E8E}" srcOrd="7" destOrd="0" presId="urn:microsoft.com/office/officeart/2005/8/layout/vList2"/>
    <dgm:cxn modelId="{90299E03-17E4-47E8-B4D7-F39112B4B05F}" type="presParOf" srcId="{0E0502CB-66B5-4F59-B223-008AF05E2A83}" destId="{D9CEBE8F-D9B6-482C-99E1-F8AAC2B5923D}" srcOrd="8" destOrd="0" presId="urn:microsoft.com/office/officeart/2005/8/layout/vList2"/>
    <dgm:cxn modelId="{652FB9FC-AB85-472A-B606-E69DFDA45724}" type="presParOf" srcId="{0E0502CB-66B5-4F59-B223-008AF05E2A83}" destId="{B46DD799-5798-4F03-B1EE-A548ACAAFD01}" srcOrd="9" destOrd="0" presId="urn:microsoft.com/office/officeart/2005/8/layout/vList2"/>
    <dgm:cxn modelId="{6EA8BED0-8F76-423A-ADB4-C9DF18BF44DF}" type="presParOf" srcId="{0E0502CB-66B5-4F59-B223-008AF05E2A83}" destId="{468FC491-9596-4303-BD0B-430022DC5F8D}"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B8F00-57DF-46DD-8AEF-7511AB8E30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83890F-ACE3-48D4-947D-E8F132FE5BC5}">
      <dgm:prSet phldrT="[Text]" custT="1"/>
      <dgm:spPr/>
      <dgm:t>
        <a:bodyPr/>
        <a:lstStyle/>
        <a:p>
          <a:r>
            <a:rPr lang="en-US" sz="2800" dirty="0"/>
            <a:t>Client Advocacy</a:t>
          </a:r>
        </a:p>
      </dgm:t>
    </dgm:pt>
    <dgm:pt modelId="{7955F0CC-34C0-4A96-927C-EFE61D170AAA}" type="parTrans" cxnId="{B301A866-0F0D-4B69-8DE4-C3831C5DBD32}">
      <dgm:prSet/>
      <dgm:spPr/>
      <dgm:t>
        <a:bodyPr/>
        <a:lstStyle/>
        <a:p>
          <a:endParaRPr lang="en-US"/>
        </a:p>
      </dgm:t>
    </dgm:pt>
    <dgm:pt modelId="{0B0F57B1-5986-4048-AE77-E0C4D09A4EFB}" type="sibTrans" cxnId="{B301A866-0F0D-4B69-8DE4-C3831C5DBD32}">
      <dgm:prSet/>
      <dgm:spPr/>
      <dgm:t>
        <a:bodyPr/>
        <a:lstStyle/>
        <a:p>
          <a:endParaRPr lang="en-US"/>
        </a:p>
      </dgm:t>
    </dgm:pt>
    <dgm:pt modelId="{B9847D53-2929-4FF3-8224-A3A69B3E820B}">
      <dgm:prSet phldrT="[Text]" custT="1"/>
      <dgm:spPr/>
      <dgm:t>
        <a:bodyPr/>
        <a:lstStyle/>
        <a:p>
          <a:r>
            <a:rPr lang="en-US" sz="2800" dirty="0"/>
            <a:t>Targeted Demand Generation</a:t>
          </a:r>
        </a:p>
      </dgm:t>
    </dgm:pt>
    <dgm:pt modelId="{64C70466-4263-403F-A5FA-EAB3263D725C}" type="parTrans" cxnId="{2993407B-1020-4FD7-8240-32012470F0F2}">
      <dgm:prSet/>
      <dgm:spPr/>
      <dgm:t>
        <a:bodyPr/>
        <a:lstStyle/>
        <a:p>
          <a:endParaRPr lang="en-US"/>
        </a:p>
      </dgm:t>
    </dgm:pt>
    <dgm:pt modelId="{B7E3A9B3-D6A4-4268-8937-845D4FD65B7F}" type="sibTrans" cxnId="{2993407B-1020-4FD7-8240-32012470F0F2}">
      <dgm:prSet/>
      <dgm:spPr/>
      <dgm:t>
        <a:bodyPr/>
        <a:lstStyle/>
        <a:p>
          <a:endParaRPr lang="en-US"/>
        </a:p>
      </dgm:t>
    </dgm:pt>
    <dgm:pt modelId="{0403B663-5434-4DAC-B09C-C4A5A92AEFE8}">
      <dgm:prSet phldrT="[Text]" custT="1"/>
      <dgm:spPr/>
      <dgm:t>
        <a:bodyPr/>
        <a:lstStyle/>
        <a:p>
          <a:r>
            <a:rPr lang="en-US" sz="2800" dirty="0"/>
            <a:t>Partnership and Networking</a:t>
          </a:r>
        </a:p>
      </dgm:t>
    </dgm:pt>
    <dgm:pt modelId="{8FC12C53-9F01-4D35-895F-75897B8B9AEA}" type="parTrans" cxnId="{1113A3ED-9AE0-4FD2-88C2-E162B28E9A64}">
      <dgm:prSet/>
      <dgm:spPr/>
      <dgm:t>
        <a:bodyPr/>
        <a:lstStyle/>
        <a:p>
          <a:endParaRPr lang="en-US"/>
        </a:p>
      </dgm:t>
    </dgm:pt>
    <dgm:pt modelId="{75F1D080-131C-4C0C-ABFC-1F77522FF3E8}" type="sibTrans" cxnId="{1113A3ED-9AE0-4FD2-88C2-E162B28E9A64}">
      <dgm:prSet/>
      <dgm:spPr/>
      <dgm:t>
        <a:bodyPr/>
        <a:lstStyle/>
        <a:p>
          <a:endParaRPr lang="en-US"/>
        </a:p>
      </dgm:t>
    </dgm:pt>
    <dgm:pt modelId="{495EC402-2767-4C60-8DDC-ACA5672174FF}">
      <dgm:prSet phldrT="[Text]" custT="1"/>
      <dgm:spPr/>
      <dgm:t>
        <a:bodyPr/>
        <a:lstStyle/>
        <a:p>
          <a:r>
            <a:rPr lang="en-US" sz="2800" dirty="0"/>
            <a:t>Skills Training</a:t>
          </a:r>
        </a:p>
      </dgm:t>
    </dgm:pt>
    <dgm:pt modelId="{53C2B2F2-9353-4EED-B826-A6725D6E66F0}" type="parTrans" cxnId="{84F2ACA0-616B-4267-A0B8-530473C06453}">
      <dgm:prSet/>
      <dgm:spPr/>
      <dgm:t>
        <a:bodyPr/>
        <a:lstStyle/>
        <a:p>
          <a:endParaRPr lang="en-US"/>
        </a:p>
      </dgm:t>
    </dgm:pt>
    <dgm:pt modelId="{459E7CBE-7A07-4D2D-BD5D-A5B8771005AF}" type="sibTrans" cxnId="{84F2ACA0-616B-4267-A0B8-530473C06453}">
      <dgm:prSet/>
      <dgm:spPr/>
      <dgm:t>
        <a:bodyPr/>
        <a:lstStyle/>
        <a:p>
          <a:endParaRPr lang="en-US"/>
        </a:p>
      </dgm:t>
    </dgm:pt>
    <dgm:pt modelId="{BBBD3550-E6A5-45C4-858D-053C48577DED}">
      <dgm:prSet phldrT="[Text]" custT="1"/>
      <dgm:spPr/>
      <dgm:t>
        <a:bodyPr/>
        <a:lstStyle/>
        <a:p>
          <a:r>
            <a:rPr lang="en-US" sz="2800" dirty="0"/>
            <a:t>LGU Support</a:t>
          </a:r>
        </a:p>
      </dgm:t>
    </dgm:pt>
    <dgm:pt modelId="{F56F3E05-A350-412E-82E0-55207F6DA6AA}" type="parTrans" cxnId="{A88E71E3-4308-4F30-A991-21B47CB48897}">
      <dgm:prSet/>
      <dgm:spPr/>
      <dgm:t>
        <a:bodyPr/>
        <a:lstStyle/>
        <a:p>
          <a:endParaRPr lang="en-US"/>
        </a:p>
      </dgm:t>
    </dgm:pt>
    <dgm:pt modelId="{E17CBBE3-C8A8-4FD7-A7D6-DF3BE742A32A}" type="sibTrans" cxnId="{A88E71E3-4308-4F30-A991-21B47CB48897}">
      <dgm:prSet/>
      <dgm:spPr/>
      <dgm:t>
        <a:bodyPr/>
        <a:lstStyle/>
        <a:p>
          <a:endParaRPr lang="en-US"/>
        </a:p>
      </dgm:t>
    </dgm:pt>
    <dgm:pt modelId="{2290BB70-34BB-4476-85BD-BCF8AB965E2B}">
      <dgm:prSet phldrT="[Text]" custT="1"/>
      <dgm:spPr/>
      <dgm:t>
        <a:bodyPr/>
        <a:lstStyle/>
        <a:p>
          <a:r>
            <a:rPr lang="en-US" sz="2800" dirty="0"/>
            <a:t>Intensified Information Dissemination</a:t>
          </a:r>
        </a:p>
      </dgm:t>
    </dgm:pt>
    <dgm:pt modelId="{6BCA7BA7-E9D1-4D52-840D-33C315C2AD60}" type="sibTrans" cxnId="{3F95B953-0EEA-47E5-8AF1-FD4114F51ECB}">
      <dgm:prSet/>
      <dgm:spPr/>
      <dgm:t>
        <a:bodyPr/>
        <a:lstStyle/>
        <a:p>
          <a:endParaRPr lang="en-US"/>
        </a:p>
      </dgm:t>
    </dgm:pt>
    <dgm:pt modelId="{D5FFCFAA-3848-4DEC-8696-5420E04B52AC}" type="parTrans" cxnId="{3F95B953-0EEA-47E5-8AF1-FD4114F51ECB}">
      <dgm:prSet/>
      <dgm:spPr/>
      <dgm:t>
        <a:bodyPr/>
        <a:lstStyle/>
        <a:p>
          <a:endParaRPr lang="en-US"/>
        </a:p>
      </dgm:t>
    </dgm:pt>
    <dgm:pt modelId="{71F51DBB-EFE7-47B3-B55F-6AB293D4D444}">
      <dgm:prSet phldrT="[Text]" custT="1"/>
      <dgm:spPr/>
      <dgm:t>
        <a:bodyPr/>
        <a:lstStyle/>
        <a:p>
          <a:r>
            <a:rPr lang="en-US" sz="2800" dirty="0"/>
            <a:t>Free Access	</a:t>
          </a:r>
        </a:p>
      </dgm:t>
    </dgm:pt>
    <dgm:pt modelId="{D81C7521-E3B1-4787-8BFB-997BABF9C172}" type="parTrans" cxnId="{CB83DFF4-F561-456D-9510-D9094D8E0EB8}">
      <dgm:prSet/>
      <dgm:spPr/>
      <dgm:t>
        <a:bodyPr/>
        <a:lstStyle/>
        <a:p>
          <a:endParaRPr lang="en-US"/>
        </a:p>
      </dgm:t>
    </dgm:pt>
    <dgm:pt modelId="{39107BF6-D0A7-4087-84E0-2FB4705C1D21}" type="sibTrans" cxnId="{CB83DFF4-F561-456D-9510-D9094D8E0EB8}">
      <dgm:prSet/>
      <dgm:spPr/>
      <dgm:t>
        <a:bodyPr/>
        <a:lstStyle/>
        <a:p>
          <a:endParaRPr lang="en-US"/>
        </a:p>
      </dgm:t>
    </dgm:pt>
    <dgm:pt modelId="{8DC972D3-44A1-49B0-B681-C37D235513EB}" type="pres">
      <dgm:prSet presAssocID="{080B8F00-57DF-46DD-8AEF-7511AB8E3098}" presName="linear" presStyleCnt="0">
        <dgm:presLayoutVars>
          <dgm:dir/>
          <dgm:animLvl val="lvl"/>
          <dgm:resizeHandles val="exact"/>
        </dgm:presLayoutVars>
      </dgm:prSet>
      <dgm:spPr/>
    </dgm:pt>
    <dgm:pt modelId="{4A8A8B0C-60EC-480B-B848-6F103B305114}" type="pres">
      <dgm:prSet presAssocID="{EB83890F-ACE3-48D4-947D-E8F132FE5BC5}" presName="parentLin" presStyleCnt="0"/>
      <dgm:spPr/>
    </dgm:pt>
    <dgm:pt modelId="{1064DF45-3C6F-477B-B07D-37029B81F8F8}" type="pres">
      <dgm:prSet presAssocID="{EB83890F-ACE3-48D4-947D-E8F132FE5BC5}" presName="parentLeftMargin" presStyleLbl="node1" presStyleIdx="0" presStyleCnt="7"/>
      <dgm:spPr/>
    </dgm:pt>
    <dgm:pt modelId="{7C2BBAF8-F7DC-4D19-B49E-22F9FBF0E848}" type="pres">
      <dgm:prSet presAssocID="{EB83890F-ACE3-48D4-947D-E8F132FE5BC5}" presName="parentText" presStyleLbl="node1" presStyleIdx="0" presStyleCnt="7">
        <dgm:presLayoutVars>
          <dgm:chMax val="0"/>
          <dgm:bulletEnabled val="1"/>
        </dgm:presLayoutVars>
      </dgm:prSet>
      <dgm:spPr/>
    </dgm:pt>
    <dgm:pt modelId="{7AEBFBBC-2A36-4736-8E06-27178B7A6BB2}" type="pres">
      <dgm:prSet presAssocID="{EB83890F-ACE3-48D4-947D-E8F132FE5BC5}" presName="negativeSpace" presStyleCnt="0"/>
      <dgm:spPr/>
    </dgm:pt>
    <dgm:pt modelId="{95D37C46-1CD0-461F-895B-CC121B96E63B}" type="pres">
      <dgm:prSet presAssocID="{EB83890F-ACE3-48D4-947D-E8F132FE5BC5}" presName="childText" presStyleLbl="conFgAcc1" presStyleIdx="0" presStyleCnt="7">
        <dgm:presLayoutVars>
          <dgm:bulletEnabled val="1"/>
        </dgm:presLayoutVars>
      </dgm:prSet>
      <dgm:spPr/>
    </dgm:pt>
    <dgm:pt modelId="{E05D4105-F753-47B5-8209-4D2F21FDC9B1}" type="pres">
      <dgm:prSet presAssocID="{0B0F57B1-5986-4048-AE77-E0C4D09A4EFB}" presName="spaceBetweenRectangles" presStyleCnt="0"/>
      <dgm:spPr/>
    </dgm:pt>
    <dgm:pt modelId="{700504CC-6567-4F28-84CC-33BFF82DC22A}" type="pres">
      <dgm:prSet presAssocID="{2290BB70-34BB-4476-85BD-BCF8AB965E2B}" presName="parentLin" presStyleCnt="0"/>
      <dgm:spPr/>
    </dgm:pt>
    <dgm:pt modelId="{1AC3DD49-8CA2-4A5B-860B-AFE3144938A9}" type="pres">
      <dgm:prSet presAssocID="{2290BB70-34BB-4476-85BD-BCF8AB965E2B}" presName="parentLeftMargin" presStyleLbl="node1" presStyleIdx="0" presStyleCnt="7"/>
      <dgm:spPr/>
    </dgm:pt>
    <dgm:pt modelId="{12E14D27-FB03-4EC2-BD38-C4076ECDCB2D}" type="pres">
      <dgm:prSet presAssocID="{2290BB70-34BB-4476-85BD-BCF8AB965E2B}" presName="parentText" presStyleLbl="node1" presStyleIdx="1" presStyleCnt="7">
        <dgm:presLayoutVars>
          <dgm:chMax val="0"/>
          <dgm:bulletEnabled val="1"/>
        </dgm:presLayoutVars>
      </dgm:prSet>
      <dgm:spPr/>
    </dgm:pt>
    <dgm:pt modelId="{CB58D77F-0299-490B-8DA2-7CE9EE30E63C}" type="pres">
      <dgm:prSet presAssocID="{2290BB70-34BB-4476-85BD-BCF8AB965E2B}" presName="negativeSpace" presStyleCnt="0"/>
      <dgm:spPr/>
    </dgm:pt>
    <dgm:pt modelId="{8DCAAB04-729C-4401-8250-12FD52556146}" type="pres">
      <dgm:prSet presAssocID="{2290BB70-34BB-4476-85BD-BCF8AB965E2B}" presName="childText" presStyleLbl="conFgAcc1" presStyleIdx="1" presStyleCnt="7">
        <dgm:presLayoutVars>
          <dgm:bulletEnabled val="1"/>
        </dgm:presLayoutVars>
      </dgm:prSet>
      <dgm:spPr/>
    </dgm:pt>
    <dgm:pt modelId="{D99C011A-892F-4156-BEAF-0D97FBDA46B4}" type="pres">
      <dgm:prSet presAssocID="{6BCA7BA7-E9D1-4D52-840D-33C315C2AD60}" presName="spaceBetweenRectangles" presStyleCnt="0"/>
      <dgm:spPr/>
    </dgm:pt>
    <dgm:pt modelId="{2F880936-CF23-4D3C-92DB-9986498964CE}" type="pres">
      <dgm:prSet presAssocID="{B9847D53-2929-4FF3-8224-A3A69B3E820B}" presName="parentLin" presStyleCnt="0"/>
      <dgm:spPr/>
    </dgm:pt>
    <dgm:pt modelId="{907D3A8D-7EC3-4994-8194-C9C5370ECEAD}" type="pres">
      <dgm:prSet presAssocID="{B9847D53-2929-4FF3-8224-A3A69B3E820B}" presName="parentLeftMargin" presStyleLbl="node1" presStyleIdx="1" presStyleCnt="7"/>
      <dgm:spPr/>
    </dgm:pt>
    <dgm:pt modelId="{2182E518-6D03-4939-9499-62D789AD0348}" type="pres">
      <dgm:prSet presAssocID="{B9847D53-2929-4FF3-8224-A3A69B3E820B}" presName="parentText" presStyleLbl="node1" presStyleIdx="2" presStyleCnt="7">
        <dgm:presLayoutVars>
          <dgm:chMax val="0"/>
          <dgm:bulletEnabled val="1"/>
        </dgm:presLayoutVars>
      </dgm:prSet>
      <dgm:spPr/>
    </dgm:pt>
    <dgm:pt modelId="{AC035F34-4B9E-49E1-99FB-94AE071B34DB}" type="pres">
      <dgm:prSet presAssocID="{B9847D53-2929-4FF3-8224-A3A69B3E820B}" presName="negativeSpace" presStyleCnt="0"/>
      <dgm:spPr/>
    </dgm:pt>
    <dgm:pt modelId="{057AEEDB-1158-42C6-9D0C-4A0DC223AF77}" type="pres">
      <dgm:prSet presAssocID="{B9847D53-2929-4FF3-8224-A3A69B3E820B}" presName="childText" presStyleLbl="conFgAcc1" presStyleIdx="2" presStyleCnt="7">
        <dgm:presLayoutVars>
          <dgm:bulletEnabled val="1"/>
        </dgm:presLayoutVars>
      </dgm:prSet>
      <dgm:spPr/>
    </dgm:pt>
    <dgm:pt modelId="{70DF7C97-6A66-4A88-8539-471E4A3C5D0F}" type="pres">
      <dgm:prSet presAssocID="{B7E3A9B3-D6A4-4268-8937-845D4FD65B7F}" presName="spaceBetweenRectangles" presStyleCnt="0"/>
      <dgm:spPr/>
    </dgm:pt>
    <dgm:pt modelId="{19E8D80D-BE2B-4536-AF31-B6E56F1A9A03}" type="pres">
      <dgm:prSet presAssocID="{495EC402-2767-4C60-8DDC-ACA5672174FF}" presName="parentLin" presStyleCnt="0"/>
      <dgm:spPr/>
    </dgm:pt>
    <dgm:pt modelId="{2B25AA54-442F-4CA5-93CB-A9463E13A255}" type="pres">
      <dgm:prSet presAssocID="{495EC402-2767-4C60-8DDC-ACA5672174FF}" presName="parentLeftMargin" presStyleLbl="node1" presStyleIdx="2" presStyleCnt="7"/>
      <dgm:spPr/>
    </dgm:pt>
    <dgm:pt modelId="{D1C663DD-9E5E-4188-9F32-3BE0643C40FC}" type="pres">
      <dgm:prSet presAssocID="{495EC402-2767-4C60-8DDC-ACA5672174FF}" presName="parentText" presStyleLbl="node1" presStyleIdx="3" presStyleCnt="7">
        <dgm:presLayoutVars>
          <dgm:chMax val="0"/>
          <dgm:bulletEnabled val="1"/>
        </dgm:presLayoutVars>
      </dgm:prSet>
      <dgm:spPr/>
    </dgm:pt>
    <dgm:pt modelId="{48713A92-615D-4C30-A346-AD26EDCB5EFA}" type="pres">
      <dgm:prSet presAssocID="{495EC402-2767-4C60-8DDC-ACA5672174FF}" presName="negativeSpace" presStyleCnt="0"/>
      <dgm:spPr/>
    </dgm:pt>
    <dgm:pt modelId="{CEFE0BC6-88EB-4AEC-B962-48C903CE5247}" type="pres">
      <dgm:prSet presAssocID="{495EC402-2767-4C60-8DDC-ACA5672174FF}" presName="childText" presStyleLbl="conFgAcc1" presStyleIdx="3" presStyleCnt="7">
        <dgm:presLayoutVars>
          <dgm:bulletEnabled val="1"/>
        </dgm:presLayoutVars>
      </dgm:prSet>
      <dgm:spPr/>
    </dgm:pt>
    <dgm:pt modelId="{BE4BB0FA-1131-45EB-9228-279DF1D249AD}" type="pres">
      <dgm:prSet presAssocID="{459E7CBE-7A07-4D2D-BD5D-A5B8771005AF}" presName="spaceBetweenRectangles" presStyleCnt="0"/>
      <dgm:spPr/>
    </dgm:pt>
    <dgm:pt modelId="{ED74D4A1-80BF-44E3-99E0-2B73DB6F354D}" type="pres">
      <dgm:prSet presAssocID="{0403B663-5434-4DAC-B09C-C4A5A92AEFE8}" presName="parentLin" presStyleCnt="0"/>
      <dgm:spPr/>
    </dgm:pt>
    <dgm:pt modelId="{6A8E5945-803C-4D1E-8B6C-A720E47DE503}" type="pres">
      <dgm:prSet presAssocID="{0403B663-5434-4DAC-B09C-C4A5A92AEFE8}" presName="parentLeftMargin" presStyleLbl="node1" presStyleIdx="3" presStyleCnt="7"/>
      <dgm:spPr/>
    </dgm:pt>
    <dgm:pt modelId="{73688089-CC0D-4182-B149-57EE8D3F1912}" type="pres">
      <dgm:prSet presAssocID="{0403B663-5434-4DAC-B09C-C4A5A92AEFE8}" presName="parentText" presStyleLbl="node1" presStyleIdx="4" presStyleCnt="7">
        <dgm:presLayoutVars>
          <dgm:chMax val="0"/>
          <dgm:bulletEnabled val="1"/>
        </dgm:presLayoutVars>
      </dgm:prSet>
      <dgm:spPr/>
    </dgm:pt>
    <dgm:pt modelId="{84C8B66E-1660-4DE0-833C-CE88EC4B2335}" type="pres">
      <dgm:prSet presAssocID="{0403B663-5434-4DAC-B09C-C4A5A92AEFE8}" presName="negativeSpace" presStyleCnt="0"/>
      <dgm:spPr/>
    </dgm:pt>
    <dgm:pt modelId="{70A8E292-A2A2-4FB2-8169-135D6BD518B7}" type="pres">
      <dgm:prSet presAssocID="{0403B663-5434-4DAC-B09C-C4A5A92AEFE8}" presName="childText" presStyleLbl="conFgAcc1" presStyleIdx="4" presStyleCnt="7">
        <dgm:presLayoutVars>
          <dgm:bulletEnabled val="1"/>
        </dgm:presLayoutVars>
      </dgm:prSet>
      <dgm:spPr/>
    </dgm:pt>
    <dgm:pt modelId="{271F991B-3B19-4A0C-9F91-CA90FA55B8FE}" type="pres">
      <dgm:prSet presAssocID="{75F1D080-131C-4C0C-ABFC-1F77522FF3E8}" presName="spaceBetweenRectangles" presStyleCnt="0"/>
      <dgm:spPr/>
    </dgm:pt>
    <dgm:pt modelId="{7CA6A204-A444-46B8-969F-2F25F9A3271E}" type="pres">
      <dgm:prSet presAssocID="{BBBD3550-E6A5-45C4-858D-053C48577DED}" presName="parentLin" presStyleCnt="0"/>
      <dgm:spPr/>
    </dgm:pt>
    <dgm:pt modelId="{CA431F77-CB6B-4FEF-90FB-2FAF2F4AF0C4}" type="pres">
      <dgm:prSet presAssocID="{BBBD3550-E6A5-45C4-858D-053C48577DED}" presName="parentLeftMargin" presStyleLbl="node1" presStyleIdx="4" presStyleCnt="7"/>
      <dgm:spPr/>
    </dgm:pt>
    <dgm:pt modelId="{EEC368F6-7B79-44F0-BF96-CC45632C6F81}" type="pres">
      <dgm:prSet presAssocID="{BBBD3550-E6A5-45C4-858D-053C48577DED}" presName="parentText" presStyleLbl="node1" presStyleIdx="5" presStyleCnt="7">
        <dgm:presLayoutVars>
          <dgm:chMax val="0"/>
          <dgm:bulletEnabled val="1"/>
        </dgm:presLayoutVars>
      </dgm:prSet>
      <dgm:spPr/>
    </dgm:pt>
    <dgm:pt modelId="{935597C6-2AE3-4A9B-A7D7-DE3662560282}" type="pres">
      <dgm:prSet presAssocID="{BBBD3550-E6A5-45C4-858D-053C48577DED}" presName="negativeSpace" presStyleCnt="0"/>
      <dgm:spPr/>
    </dgm:pt>
    <dgm:pt modelId="{0CA03BCC-03B3-48EA-9A66-5570A68987F6}" type="pres">
      <dgm:prSet presAssocID="{BBBD3550-E6A5-45C4-858D-053C48577DED}" presName="childText" presStyleLbl="conFgAcc1" presStyleIdx="5" presStyleCnt="7">
        <dgm:presLayoutVars>
          <dgm:bulletEnabled val="1"/>
        </dgm:presLayoutVars>
      </dgm:prSet>
      <dgm:spPr/>
    </dgm:pt>
    <dgm:pt modelId="{2C42561F-B278-4576-8471-01538B595EFC}" type="pres">
      <dgm:prSet presAssocID="{E17CBBE3-C8A8-4FD7-A7D6-DF3BE742A32A}" presName="spaceBetweenRectangles" presStyleCnt="0"/>
      <dgm:spPr/>
    </dgm:pt>
    <dgm:pt modelId="{C6201E92-F422-44B7-9B50-9B57F3F4F08E}" type="pres">
      <dgm:prSet presAssocID="{71F51DBB-EFE7-47B3-B55F-6AB293D4D444}" presName="parentLin" presStyleCnt="0"/>
      <dgm:spPr/>
    </dgm:pt>
    <dgm:pt modelId="{E29E85B6-8FBA-49FF-BD76-FEBE31A5ED3A}" type="pres">
      <dgm:prSet presAssocID="{71F51DBB-EFE7-47B3-B55F-6AB293D4D444}" presName="parentLeftMargin" presStyleLbl="node1" presStyleIdx="5" presStyleCnt="7"/>
      <dgm:spPr/>
    </dgm:pt>
    <dgm:pt modelId="{3938FAB4-21A0-40E6-892C-22E2E91C62CA}" type="pres">
      <dgm:prSet presAssocID="{71F51DBB-EFE7-47B3-B55F-6AB293D4D444}" presName="parentText" presStyleLbl="node1" presStyleIdx="6" presStyleCnt="7">
        <dgm:presLayoutVars>
          <dgm:chMax val="0"/>
          <dgm:bulletEnabled val="1"/>
        </dgm:presLayoutVars>
      </dgm:prSet>
      <dgm:spPr/>
    </dgm:pt>
    <dgm:pt modelId="{CCB67DAF-F8F4-4BA9-819A-9422DB6E7DED}" type="pres">
      <dgm:prSet presAssocID="{71F51DBB-EFE7-47B3-B55F-6AB293D4D444}" presName="negativeSpace" presStyleCnt="0"/>
      <dgm:spPr/>
    </dgm:pt>
    <dgm:pt modelId="{9762CB12-6790-4291-B642-75863C7DE7BB}" type="pres">
      <dgm:prSet presAssocID="{71F51DBB-EFE7-47B3-B55F-6AB293D4D444}" presName="childText" presStyleLbl="conFgAcc1" presStyleIdx="6" presStyleCnt="7">
        <dgm:presLayoutVars>
          <dgm:bulletEnabled val="1"/>
        </dgm:presLayoutVars>
      </dgm:prSet>
      <dgm:spPr/>
    </dgm:pt>
  </dgm:ptLst>
  <dgm:cxnLst>
    <dgm:cxn modelId="{BFA74F11-BF5C-43AB-8C10-BFDD50F11E98}" type="presOf" srcId="{71F51DBB-EFE7-47B3-B55F-6AB293D4D444}" destId="{3938FAB4-21A0-40E6-892C-22E2E91C62CA}" srcOrd="1" destOrd="0" presId="urn:microsoft.com/office/officeart/2005/8/layout/list1"/>
    <dgm:cxn modelId="{C791621D-F010-4B2E-8FED-22F9BFBE4198}" type="presOf" srcId="{080B8F00-57DF-46DD-8AEF-7511AB8E3098}" destId="{8DC972D3-44A1-49B0-B681-C37D235513EB}" srcOrd="0" destOrd="0" presId="urn:microsoft.com/office/officeart/2005/8/layout/list1"/>
    <dgm:cxn modelId="{DB3D721D-B8BD-4AF8-A74B-84E4D8142B01}" type="presOf" srcId="{0403B663-5434-4DAC-B09C-C4A5A92AEFE8}" destId="{73688089-CC0D-4182-B149-57EE8D3F1912}" srcOrd="1" destOrd="0" presId="urn:microsoft.com/office/officeart/2005/8/layout/list1"/>
    <dgm:cxn modelId="{BB729D2E-2E35-49A0-BA25-87C400E90B82}" type="presOf" srcId="{BBBD3550-E6A5-45C4-858D-053C48577DED}" destId="{EEC368F6-7B79-44F0-BF96-CC45632C6F81}" srcOrd="1" destOrd="0" presId="urn:microsoft.com/office/officeart/2005/8/layout/list1"/>
    <dgm:cxn modelId="{06B1CC5D-AE44-4349-B877-14FB55E943D6}" type="presOf" srcId="{2290BB70-34BB-4476-85BD-BCF8AB965E2B}" destId="{12E14D27-FB03-4EC2-BD38-C4076ECDCB2D}" srcOrd="1" destOrd="0" presId="urn:microsoft.com/office/officeart/2005/8/layout/list1"/>
    <dgm:cxn modelId="{51E49E46-70D6-47A6-88E2-9F0BA6E798A7}" type="presOf" srcId="{EB83890F-ACE3-48D4-947D-E8F132FE5BC5}" destId="{7C2BBAF8-F7DC-4D19-B49E-22F9FBF0E848}" srcOrd="1" destOrd="0" presId="urn:microsoft.com/office/officeart/2005/8/layout/list1"/>
    <dgm:cxn modelId="{B301A866-0F0D-4B69-8DE4-C3831C5DBD32}" srcId="{080B8F00-57DF-46DD-8AEF-7511AB8E3098}" destId="{EB83890F-ACE3-48D4-947D-E8F132FE5BC5}" srcOrd="0" destOrd="0" parTransId="{7955F0CC-34C0-4A96-927C-EFE61D170AAA}" sibTransId="{0B0F57B1-5986-4048-AE77-E0C4D09A4EFB}"/>
    <dgm:cxn modelId="{1DF8B66A-0A11-4CE5-9ABB-A6C14AED32AC}" type="presOf" srcId="{B9847D53-2929-4FF3-8224-A3A69B3E820B}" destId="{907D3A8D-7EC3-4994-8194-C9C5370ECEAD}" srcOrd="0" destOrd="0" presId="urn:microsoft.com/office/officeart/2005/8/layout/list1"/>
    <dgm:cxn modelId="{3F95B953-0EEA-47E5-8AF1-FD4114F51ECB}" srcId="{080B8F00-57DF-46DD-8AEF-7511AB8E3098}" destId="{2290BB70-34BB-4476-85BD-BCF8AB965E2B}" srcOrd="1" destOrd="0" parTransId="{D5FFCFAA-3848-4DEC-8696-5420E04B52AC}" sibTransId="{6BCA7BA7-E9D1-4D52-840D-33C315C2AD60}"/>
    <dgm:cxn modelId="{F64B0058-6030-4367-8EA9-7C35735143E4}" type="presOf" srcId="{495EC402-2767-4C60-8DDC-ACA5672174FF}" destId="{2B25AA54-442F-4CA5-93CB-A9463E13A255}" srcOrd="0" destOrd="0" presId="urn:microsoft.com/office/officeart/2005/8/layout/list1"/>
    <dgm:cxn modelId="{2993407B-1020-4FD7-8240-32012470F0F2}" srcId="{080B8F00-57DF-46DD-8AEF-7511AB8E3098}" destId="{B9847D53-2929-4FF3-8224-A3A69B3E820B}" srcOrd="2" destOrd="0" parTransId="{64C70466-4263-403F-A5FA-EAB3263D725C}" sibTransId="{B7E3A9B3-D6A4-4268-8937-845D4FD65B7F}"/>
    <dgm:cxn modelId="{92344A87-7B6A-46E5-9868-91CC4A53596B}" type="presOf" srcId="{495EC402-2767-4C60-8DDC-ACA5672174FF}" destId="{D1C663DD-9E5E-4188-9F32-3BE0643C40FC}" srcOrd="1" destOrd="0" presId="urn:microsoft.com/office/officeart/2005/8/layout/list1"/>
    <dgm:cxn modelId="{84F2ACA0-616B-4267-A0B8-530473C06453}" srcId="{080B8F00-57DF-46DD-8AEF-7511AB8E3098}" destId="{495EC402-2767-4C60-8DDC-ACA5672174FF}" srcOrd="3" destOrd="0" parTransId="{53C2B2F2-9353-4EED-B826-A6725D6E66F0}" sibTransId="{459E7CBE-7A07-4D2D-BD5D-A5B8771005AF}"/>
    <dgm:cxn modelId="{3D9BEBC5-0C71-4DAF-8B05-429527875E7E}" type="presOf" srcId="{0403B663-5434-4DAC-B09C-C4A5A92AEFE8}" destId="{6A8E5945-803C-4D1E-8B6C-A720E47DE503}" srcOrd="0" destOrd="0" presId="urn:microsoft.com/office/officeart/2005/8/layout/list1"/>
    <dgm:cxn modelId="{33854FCA-4D2E-4379-B187-51965E288189}" type="presOf" srcId="{EB83890F-ACE3-48D4-947D-E8F132FE5BC5}" destId="{1064DF45-3C6F-477B-B07D-37029B81F8F8}" srcOrd="0" destOrd="0" presId="urn:microsoft.com/office/officeart/2005/8/layout/list1"/>
    <dgm:cxn modelId="{AA8D48D9-9ABE-43C0-B050-DF46B9236E81}" type="presOf" srcId="{71F51DBB-EFE7-47B3-B55F-6AB293D4D444}" destId="{E29E85B6-8FBA-49FF-BD76-FEBE31A5ED3A}" srcOrd="0" destOrd="0" presId="urn:microsoft.com/office/officeart/2005/8/layout/list1"/>
    <dgm:cxn modelId="{A88E71E3-4308-4F30-A991-21B47CB48897}" srcId="{080B8F00-57DF-46DD-8AEF-7511AB8E3098}" destId="{BBBD3550-E6A5-45C4-858D-053C48577DED}" srcOrd="5" destOrd="0" parTransId="{F56F3E05-A350-412E-82E0-55207F6DA6AA}" sibTransId="{E17CBBE3-C8A8-4FD7-A7D6-DF3BE742A32A}"/>
    <dgm:cxn modelId="{1113A3ED-9AE0-4FD2-88C2-E162B28E9A64}" srcId="{080B8F00-57DF-46DD-8AEF-7511AB8E3098}" destId="{0403B663-5434-4DAC-B09C-C4A5A92AEFE8}" srcOrd="4" destOrd="0" parTransId="{8FC12C53-9F01-4D35-895F-75897B8B9AEA}" sibTransId="{75F1D080-131C-4C0C-ABFC-1F77522FF3E8}"/>
    <dgm:cxn modelId="{44309FF4-60D3-41AD-8084-FD5BA4D77386}" type="presOf" srcId="{B9847D53-2929-4FF3-8224-A3A69B3E820B}" destId="{2182E518-6D03-4939-9499-62D789AD0348}" srcOrd="1" destOrd="0" presId="urn:microsoft.com/office/officeart/2005/8/layout/list1"/>
    <dgm:cxn modelId="{CB83DFF4-F561-456D-9510-D9094D8E0EB8}" srcId="{080B8F00-57DF-46DD-8AEF-7511AB8E3098}" destId="{71F51DBB-EFE7-47B3-B55F-6AB293D4D444}" srcOrd="6" destOrd="0" parTransId="{D81C7521-E3B1-4787-8BFB-997BABF9C172}" sibTransId="{39107BF6-D0A7-4087-84E0-2FB4705C1D21}"/>
    <dgm:cxn modelId="{332DBEF8-3E03-4BE4-81EA-A708BF0EBE7D}" type="presOf" srcId="{2290BB70-34BB-4476-85BD-BCF8AB965E2B}" destId="{1AC3DD49-8CA2-4A5B-860B-AFE3144938A9}" srcOrd="0" destOrd="0" presId="urn:microsoft.com/office/officeart/2005/8/layout/list1"/>
    <dgm:cxn modelId="{38DA00FA-3383-41EE-A2C0-B672616DD9FF}" type="presOf" srcId="{BBBD3550-E6A5-45C4-858D-053C48577DED}" destId="{CA431F77-CB6B-4FEF-90FB-2FAF2F4AF0C4}" srcOrd="0" destOrd="0" presId="urn:microsoft.com/office/officeart/2005/8/layout/list1"/>
    <dgm:cxn modelId="{E0838103-4471-4E49-BF9E-CB05EB834746}" type="presParOf" srcId="{8DC972D3-44A1-49B0-B681-C37D235513EB}" destId="{4A8A8B0C-60EC-480B-B848-6F103B305114}" srcOrd="0" destOrd="0" presId="urn:microsoft.com/office/officeart/2005/8/layout/list1"/>
    <dgm:cxn modelId="{87168E38-C064-4734-B03A-6E46A6326687}" type="presParOf" srcId="{4A8A8B0C-60EC-480B-B848-6F103B305114}" destId="{1064DF45-3C6F-477B-B07D-37029B81F8F8}" srcOrd="0" destOrd="0" presId="urn:microsoft.com/office/officeart/2005/8/layout/list1"/>
    <dgm:cxn modelId="{173A8ABF-AA00-4C3D-B6AE-DB79EEFC777B}" type="presParOf" srcId="{4A8A8B0C-60EC-480B-B848-6F103B305114}" destId="{7C2BBAF8-F7DC-4D19-B49E-22F9FBF0E848}" srcOrd="1" destOrd="0" presId="urn:microsoft.com/office/officeart/2005/8/layout/list1"/>
    <dgm:cxn modelId="{9649F4A0-1C1E-4206-A8B8-4E5241C504CC}" type="presParOf" srcId="{8DC972D3-44A1-49B0-B681-C37D235513EB}" destId="{7AEBFBBC-2A36-4736-8E06-27178B7A6BB2}" srcOrd="1" destOrd="0" presId="urn:microsoft.com/office/officeart/2005/8/layout/list1"/>
    <dgm:cxn modelId="{8AF69E8F-FB7F-484F-959B-ED4D3BAB5A8B}" type="presParOf" srcId="{8DC972D3-44A1-49B0-B681-C37D235513EB}" destId="{95D37C46-1CD0-461F-895B-CC121B96E63B}" srcOrd="2" destOrd="0" presId="urn:microsoft.com/office/officeart/2005/8/layout/list1"/>
    <dgm:cxn modelId="{920A54A3-8172-45B0-864D-2A2319939588}" type="presParOf" srcId="{8DC972D3-44A1-49B0-B681-C37D235513EB}" destId="{E05D4105-F753-47B5-8209-4D2F21FDC9B1}" srcOrd="3" destOrd="0" presId="urn:microsoft.com/office/officeart/2005/8/layout/list1"/>
    <dgm:cxn modelId="{E6F72AB5-7D57-4383-82FA-EF7A8235478D}" type="presParOf" srcId="{8DC972D3-44A1-49B0-B681-C37D235513EB}" destId="{700504CC-6567-4F28-84CC-33BFF82DC22A}" srcOrd="4" destOrd="0" presId="urn:microsoft.com/office/officeart/2005/8/layout/list1"/>
    <dgm:cxn modelId="{F4139C53-8C9E-4DA7-B0C5-33B734873F2C}" type="presParOf" srcId="{700504CC-6567-4F28-84CC-33BFF82DC22A}" destId="{1AC3DD49-8CA2-4A5B-860B-AFE3144938A9}" srcOrd="0" destOrd="0" presId="urn:microsoft.com/office/officeart/2005/8/layout/list1"/>
    <dgm:cxn modelId="{F491FF8A-5257-4583-9D57-7DB46B412529}" type="presParOf" srcId="{700504CC-6567-4F28-84CC-33BFF82DC22A}" destId="{12E14D27-FB03-4EC2-BD38-C4076ECDCB2D}" srcOrd="1" destOrd="0" presId="urn:microsoft.com/office/officeart/2005/8/layout/list1"/>
    <dgm:cxn modelId="{BCDA6C3F-9F45-441B-8B08-A536A08F1EA4}" type="presParOf" srcId="{8DC972D3-44A1-49B0-B681-C37D235513EB}" destId="{CB58D77F-0299-490B-8DA2-7CE9EE30E63C}" srcOrd="5" destOrd="0" presId="urn:microsoft.com/office/officeart/2005/8/layout/list1"/>
    <dgm:cxn modelId="{33732F57-9888-4008-85CE-C31117398872}" type="presParOf" srcId="{8DC972D3-44A1-49B0-B681-C37D235513EB}" destId="{8DCAAB04-729C-4401-8250-12FD52556146}" srcOrd="6" destOrd="0" presId="urn:microsoft.com/office/officeart/2005/8/layout/list1"/>
    <dgm:cxn modelId="{55C48C3F-2C1F-43E3-A126-ACAE659AB00C}" type="presParOf" srcId="{8DC972D3-44A1-49B0-B681-C37D235513EB}" destId="{D99C011A-892F-4156-BEAF-0D97FBDA46B4}" srcOrd="7" destOrd="0" presId="urn:microsoft.com/office/officeart/2005/8/layout/list1"/>
    <dgm:cxn modelId="{8E6F199E-EA2E-4C98-B818-6D4680EBE75B}" type="presParOf" srcId="{8DC972D3-44A1-49B0-B681-C37D235513EB}" destId="{2F880936-CF23-4D3C-92DB-9986498964CE}" srcOrd="8" destOrd="0" presId="urn:microsoft.com/office/officeart/2005/8/layout/list1"/>
    <dgm:cxn modelId="{3CB1F807-87D5-444A-9E6A-94ABFE96CA1A}" type="presParOf" srcId="{2F880936-CF23-4D3C-92DB-9986498964CE}" destId="{907D3A8D-7EC3-4994-8194-C9C5370ECEAD}" srcOrd="0" destOrd="0" presId="urn:microsoft.com/office/officeart/2005/8/layout/list1"/>
    <dgm:cxn modelId="{7A59FD83-F92F-4AF4-B478-507A810705CC}" type="presParOf" srcId="{2F880936-CF23-4D3C-92DB-9986498964CE}" destId="{2182E518-6D03-4939-9499-62D789AD0348}" srcOrd="1" destOrd="0" presId="urn:microsoft.com/office/officeart/2005/8/layout/list1"/>
    <dgm:cxn modelId="{420B091B-29FA-4073-9F9F-4CC0C39A2DA8}" type="presParOf" srcId="{8DC972D3-44A1-49B0-B681-C37D235513EB}" destId="{AC035F34-4B9E-49E1-99FB-94AE071B34DB}" srcOrd="9" destOrd="0" presId="urn:microsoft.com/office/officeart/2005/8/layout/list1"/>
    <dgm:cxn modelId="{3C0D6854-416D-4275-81E5-059EE045316E}" type="presParOf" srcId="{8DC972D3-44A1-49B0-B681-C37D235513EB}" destId="{057AEEDB-1158-42C6-9D0C-4A0DC223AF77}" srcOrd="10" destOrd="0" presId="urn:microsoft.com/office/officeart/2005/8/layout/list1"/>
    <dgm:cxn modelId="{74FF250C-E6DB-4EC2-8484-B281996D8B56}" type="presParOf" srcId="{8DC972D3-44A1-49B0-B681-C37D235513EB}" destId="{70DF7C97-6A66-4A88-8539-471E4A3C5D0F}" srcOrd="11" destOrd="0" presId="urn:microsoft.com/office/officeart/2005/8/layout/list1"/>
    <dgm:cxn modelId="{A72ACC15-3B70-4D33-AD68-609911BE6F1D}" type="presParOf" srcId="{8DC972D3-44A1-49B0-B681-C37D235513EB}" destId="{19E8D80D-BE2B-4536-AF31-B6E56F1A9A03}" srcOrd="12" destOrd="0" presId="urn:microsoft.com/office/officeart/2005/8/layout/list1"/>
    <dgm:cxn modelId="{0FC76F5B-4B7C-4531-9A08-844B8DD8E4AB}" type="presParOf" srcId="{19E8D80D-BE2B-4536-AF31-B6E56F1A9A03}" destId="{2B25AA54-442F-4CA5-93CB-A9463E13A255}" srcOrd="0" destOrd="0" presId="urn:microsoft.com/office/officeart/2005/8/layout/list1"/>
    <dgm:cxn modelId="{E854C69C-7EA3-4674-AAC5-14AB1EAC087F}" type="presParOf" srcId="{19E8D80D-BE2B-4536-AF31-B6E56F1A9A03}" destId="{D1C663DD-9E5E-4188-9F32-3BE0643C40FC}" srcOrd="1" destOrd="0" presId="urn:microsoft.com/office/officeart/2005/8/layout/list1"/>
    <dgm:cxn modelId="{48CB1C98-C0A8-4ECA-A72F-C74699787C1A}" type="presParOf" srcId="{8DC972D3-44A1-49B0-B681-C37D235513EB}" destId="{48713A92-615D-4C30-A346-AD26EDCB5EFA}" srcOrd="13" destOrd="0" presId="urn:microsoft.com/office/officeart/2005/8/layout/list1"/>
    <dgm:cxn modelId="{9F528824-D654-44E3-9FC3-886BCEA2D58E}" type="presParOf" srcId="{8DC972D3-44A1-49B0-B681-C37D235513EB}" destId="{CEFE0BC6-88EB-4AEC-B962-48C903CE5247}" srcOrd="14" destOrd="0" presId="urn:microsoft.com/office/officeart/2005/8/layout/list1"/>
    <dgm:cxn modelId="{EF4C92BE-4205-4EA4-B2A4-DE3FADAB33ED}" type="presParOf" srcId="{8DC972D3-44A1-49B0-B681-C37D235513EB}" destId="{BE4BB0FA-1131-45EB-9228-279DF1D249AD}" srcOrd="15" destOrd="0" presId="urn:microsoft.com/office/officeart/2005/8/layout/list1"/>
    <dgm:cxn modelId="{F0070F8C-CDA5-468C-A6C4-7CAC3FC05D2B}" type="presParOf" srcId="{8DC972D3-44A1-49B0-B681-C37D235513EB}" destId="{ED74D4A1-80BF-44E3-99E0-2B73DB6F354D}" srcOrd="16" destOrd="0" presId="urn:microsoft.com/office/officeart/2005/8/layout/list1"/>
    <dgm:cxn modelId="{15D37789-B869-4096-97B2-E12487B85FDA}" type="presParOf" srcId="{ED74D4A1-80BF-44E3-99E0-2B73DB6F354D}" destId="{6A8E5945-803C-4D1E-8B6C-A720E47DE503}" srcOrd="0" destOrd="0" presId="urn:microsoft.com/office/officeart/2005/8/layout/list1"/>
    <dgm:cxn modelId="{96261B1F-E4CE-4F2C-9271-03A8C15F3B46}" type="presParOf" srcId="{ED74D4A1-80BF-44E3-99E0-2B73DB6F354D}" destId="{73688089-CC0D-4182-B149-57EE8D3F1912}" srcOrd="1" destOrd="0" presId="urn:microsoft.com/office/officeart/2005/8/layout/list1"/>
    <dgm:cxn modelId="{0D065DCA-C5E7-4CF3-BBE5-2EABCE0C9FB1}" type="presParOf" srcId="{8DC972D3-44A1-49B0-B681-C37D235513EB}" destId="{84C8B66E-1660-4DE0-833C-CE88EC4B2335}" srcOrd="17" destOrd="0" presId="urn:microsoft.com/office/officeart/2005/8/layout/list1"/>
    <dgm:cxn modelId="{4ABED8B0-6A77-45A6-A63E-A2CD20BA6C8F}" type="presParOf" srcId="{8DC972D3-44A1-49B0-B681-C37D235513EB}" destId="{70A8E292-A2A2-4FB2-8169-135D6BD518B7}" srcOrd="18" destOrd="0" presId="urn:microsoft.com/office/officeart/2005/8/layout/list1"/>
    <dgm:cxn modelId="{C454ED65-5DB2-4DEC-8422-C4928EF0EED4}" type="presParOf" srcId="{8DC972D3-44A1-49B0-B681-C37D235513EB}" destId="{271F991B-3B19-4A0C-9F91-CA90FA55B8FE}" srcOrd="19" destOrd="0" presId="urn:microsoft.com/office/officeart/2005/8/layout/list1"/>
    <dgm:cxn modelId="{5C22CC91-545F-41F2-859F-A6796FA3DC71}" type="presParOf" srcId="{8DC972D3-44A1-49B0-B681-C37D235513EB}" destId="{7CA6A204-A444-46B8-969F-2F25F9A3271E}" srcOrd="20" destOrd="0" presId="urn:microsoft.com/office/officeart/2005/8/layout/list1"/>
    <dgm:cxn modelId="{9B255C4F-1D66-46C0-8228-585640C9DEE8}" type="presParOf" srcId="{7CA6A204-A444-46B8-969F-2F25F9A3271E}" destId="{CA431F77-CB6B-4FEF-90FB-2FAF2F4AF0C4}" srcOrd="0" destOrd="0" presId="urn:microsoft.com/office/officeart/2005/8/layout/list1"/>
    <dgm:cxn modelId="{21CAD8C9-4FC1-4F48-9C3E-18355D229A7C}" type="presParOf" srcId="{7CA6A204-A444-46B8-969F-2F25F9A3271E}" destId="{EEC368F6-7B79-44F0-BF96-CC45632C6F81}" srcOrd="1" destOrd="0" presId="urn:microsoft.com/office/officeart/2005/8/layout/list1"/>
    <dgm:cxn modelId="{5CE51D19-53E3-4F9E-9AF8-0ED519616F72}" type="presParOf" srcId="{8DC972D3-44A1-49B0-B681-C37D235513EB}" destId="{935597C6-2AE3-4A9B-A7D7-DE3662560282}" srcOrd="21" destOrd="0" presId="urn:microsoft.com/office/officeart/2005/8/layout/list1"/>
    <dgm:cxn modelId="{0F9FEFF9-8A22-4967-9FF1-B9A61CFBB519}" type="presParOf" srcId="{8DC972D3-44A1-49B0-B681-C37D235513EB}" destId="{0CA03BCC-03B3-48EA-9A66-5570A68987F6}" srcOrd="22" destOrd="0" presId="urn:microsoft.com/office/officeart/2005/8/layout/list1"/>
    <dgm:cxn modelId="{68FBAC58-64DE-4095-A48A-AD0EA37AB183}" type="presParOf" srcId="{8DC972D3-44A1-49B0-B681-C37D235513EB}" destId="{2C42561F-B278-4576-8471-01538B595EFC}" srcOrd="23" destOrd="0" presId="urn:microsoft.com/office/officeart/2005/8/layout/list1"/>
    <dgm:cxn modelId="{F97D55FC-15DC-4E74-978D-6DDB680B1576}" type="presParOf" srcId="{8DC972D3-44A1-49B0-B681-C37D235513EB}" destId="{C6201E92-F422-44B7-9B50-9B57F3F4F08E}" srcOrd="24" destOrd="0" presId="urn:microsoft.com/office/officeart/2005/8/layout/list1"/>
    <dgm:cxn modelId="{DF410E50-F744-4435-B09D-CCC1268216D1}" type="presParOf" srcId="{C6201E92-F422-44B7-9B50-9B57F3F4F08E}" destId="{E29E85B6-8FBA-49FF-BD76-FEBE31A5ED3A}" srcOrd="0" destOrd="0" presId="urn:microsoft.com/office/officeart/2005/8/layout/list1"/>
    <dgm:cxn modelId="{C64089F1-478B-4304-A3A8-AFEBA22C571B}" type="presParOf" srcId="{C6201E92-F422-44B7-9B50-9B57F3F4F08E}" destId="{3938FAB4-21A0-40E6-892C-22E2E91C62CA}" srcOrd="1" destOrd="0" presId="urn:microsoft.com/office/officeart/2005/8/layout/list1"/>
    <dgm:cxn modelId="{867EBBC5-2948-486C-9834-20E7BED75F96}" type="presParOf" srcId="{8DC972D3-44A1-49B0-B681-C37D235513EB}" destId="{CCB67DAF-F8F4-4BA9-819A-9422DB6E7DED}" srcOrd="25" destOrd="0" presId="urn:microsoft.com/office/officeart/2005/8/layout/list1"/>
    <dgm:cxn modelId="{224397CB-EBEF-4CC1-8ECC-D1FA9D8596D3}" type="presParOf" srcId="{8DC972D3-44A1-49B0-B681-C37D235513EB}" destId="{9762CB12-6790-4291-B642-75863C7DE7BB}" srcOrd="2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C7097-7878-40D7-8AF4-0810A82C34FC}" type="doc">
      <dgm:prSet loTypeId="urn:microsoft.com/office/officeart/2005/8/layout/hList7" loCatId="relationship" qsTypeId="urn:microsoft.com/office/officeart/2005/8/quickstyle/simple1" qsCatId="simple" csTypeId="urn:microsoft.com/office/officeart/2005/8/colors/accent1_2" csCatId="accent1" phldr="1"/>
      <dgm:spPr/>
    </dgm:pt>
    <dgm:pt modelId="{BAD32778-0E83-4B84-A4C9-A97DE1CD21C2}">
      <dgm:prSet phldrT="[Text]" custT="1"/>
      <dgm:spPr/>
      <dgm:t>
        <a:bodyPr/>
        <a:lstStyle/>
        <a:p>
          <a:r>
            <a:rPr lang="en-US" sz="1800" b="1" dirty="0">
              <a:latin typeface="Gill Sans MT" panose="020B0502020104020203" pitchFamily="34" charset="0"/>
            </a:rPr>
            <a:t>Address Gender Disparity</a:t>
          </a:r>
        </a:p>
      </dgm:t>
    </dgm:pt>
    <dgm:pt modelId="{68CFC153-F2EC-4680-B65A-6B8DDBF44749}" type="parTrans" cxnId="{BA433CA3-7252-43E0-8520-5420E43D9704}">
      <dgm:prSet/>
      <dgm:spPr/>
      <dgm:t>
        <a:bodyPr/>
        <a:lstStyle/>
        <a:p>
          <a:endParaRPr lang="en-US"/>
        </a:p>
      </dgm:t>
    </dgm:pt>
    <dgm:pt modelId="{E391699B-DC39-446A-82E1-701A406DAC2B}" type="sibTrans" cxnId="{BA433CA3-7252-43E0-8520-5420E43D9704}">
      <dgm:prSet/>
      <dgm:spPr/>
      <dgm:t>
        <a:bodyPr/>
        <a:lstStyle/>
        <a:p>
          <a:endParaRPr lang="en-US"/>
        </a:p>
      </dgm:t>
    </dgm:pt>
    <dgm:pt modelId="{DE99A050-8760-46CD-A2BD-317A51D318E4}">
      <dgm:prSet phldrT="[Text]" custT="1"/>
      <dgm:spPr/>
      <dgm:t>
        <a:bodyPr/>
        <a:lstStyle/>
        <a:p>
          <a:r>
            <a:rPr lang="en-US" sz="1600" b="1" dirty="0">
              <a:latin typeface="Gill Sans MT" panose="020B0502020104020203" pitchFamily="34" charset="0"/>
            </a:rPr>
            <a:t>Dispelling Cultural</a:t>
          </a:r>
        </a:p>
        <a:p>
          <a:r>
            <a:rPr lang="en-US" sz="1600" b="1" dirty="0">
              <a:latin typeface="Gill Sans MT" panose="020B0502020104020203" pitchFamily="34" charset="0"/>
            </a:rPr>
            <a:t>Misinformation</a:t>
          </a:r>
        </a:p>
      </dgm:t>
    </dgm:pt>
    <dgm:pt modelId="{C2F843CE-A9E7-427B-A31E-1E6163DA58D3}" type="parTrans" cxnId="{CD4F1EAC-6CC4-498A-B3F8-B46CF1D63271}">
      <dgm:prSet/>
      <dgm:spPr/>
      <dgm:t>
        <a:bodyPr/>
        <a:lstStyle/>
        <a:p>
          <a:endParaRPr lang="en-US"/>
        </a:p>
      </dgm:t>
    </dgm:pt>
    <dgm:pt modelId="{0696E48E-043C-4F70-903A-14CE62F91602}" type="sibTrans" cxnId="{CD4F1EAC-6CC4-498A-B3F8-B46CF1D63271}">
      <dgm:prSet/>
      <dgm:spPr/>
      <dgm:t>
        <a:bodyPr/>
        <a:lstStyle/>
        <a:p>
          <a:endParaRPr lang="en-US"/>
        </a:p>
      </dgm:t>
    </dgm:pt>
    <dgm:pt modelId="{93C34763-8B75-4CAA-9135-DAF73C1F2182}">
      <dgm:prSet phldrT="[Text]" custT="1"/>
      <dgm:spPr/>
      <dgm:t>
        <a:bodyPr/>
        <a:lstStyle/>
        <a:p>
          <a:r>
            <a:rPr lang="en-US" sz="1800" b="1" dirty="0">
              <a:latin typeface="Gill Sans MT" panose="020B0502020104020203" pitchFamily="34" charset="0"/>
            </a:rPr>
            <a:t>Sustained Local Partnerships</a:t>
          </a:r>
        </a:p>
      </dgm:t>
    </dgm:pt>
    <dgm:pt modelId="{5C43BE16-9A59-462C-A3CB-D0260D200862}" type="parTrans" cxnId="{066C02A5-B392-419C-9A39-632C81FEE419}">
      <dgm:prSet/>
      <dgm:spPr/>
      <dgm:t>
        <a:bodyPr/>
        <a:lstStyle/>
        <a:p>
          <a:endParaRPr lang="en-US"/>
        </a:p>
      </dgm:t>
    </dgm:pt>
    <dgm:pt modelId="{6CEAFE62-4801-4CF8-80DD-0FB4738284C3}" type="sibTrans" cxnId="{066C02A5-B392-419C-9A39-632C81FEE419}">
      <dgm:prSet/>
      <dgm:spPr/>
      <dgm:t>
        <a:bodyPr/>
        <a:lstStyle/>
        <a:p>
          <a:endParaRPr lang="en-US"/>
        </a:p>
      </dgm:t>
    </dgm:pt>
    <dgm:pt modelId="{294DDE83-64AD-4A70-BCB5-2485B9189E40}">
      <dgm:prSet phldrT="[Text]" custT="1"/>
      <dgm:spPr/>
      <dgm:t>
        <a:bodyPr/>
        <a:lstStyle/>
        <a:p>
          <a:r>
            <a:rPr lang="en-US" sz="1800" b="1" dirty="0">
              <a:latin typeface="Gill Sans MT" panose="020B0502020104020203" pitchFamily="34" charset="0"/>
            </a:rPr>
            <a:t>Clients Engagement</a:t>
          </a:r>
        </a:p>
      </dgm:t>
    </dgm:pt>
    <dgm:pt modelId="{16B82FAB-C68F-48E3-A483-EB9BFE094D34}" type="parTrans" cxnId="{79F7493D-75A4-4277-B9F8-858A25B2D14F}">
      <dgm:prSet/>
      <dgm:spPr/>
      <dgm:t>
        <a:bodyPr/>
        <a:lstStyle/>
        <a:p>
          <a:endParaRPr lang="en-US"/>
        </a:p>
      </dgm:t>
    </dgm:pt>
    <dgm:pt modelId="{14B945B5-9336-49F0-96D7-62BDD51B1605}" type="sibTrans" cxnId="{79F7493D-75A4-4277-B9F8-858A25B2D14F}">
      <dgm:prSet/>
      <dgm:spPr/>
      <dgm:t>
        <a:bodyPr/>
        <a:lstStyle/>
        <a:p>
          <a:endParaRPr lang="en-US"/>
        </a:p>
      </dgm:t>
    </dgm:pt>
    <dgm:pt modelId="{15F7143F-1556-4C3B-9167-E904199775A7}">
      <dgm:prSet phldrT="[Text]" custT="1"/>
      <dgm:spPr/>
      <dgm:t>
        <a:bodyPr/>
        <a:lstStyle/>
        <a:p>
          <a:r>
            <a:rPr lang="en-US" sz="1800" b="1" dirty="0">
              <a:latin typeface="Gill Sans MT" panose="020B0502020104020203" pitchFamily="34" charset="0"/>
            </a:rPr>
            <a:t>Community Health Impact</a:t>
          </a:r>
        </a:p>
      </dgm:t>
    </dgm:pt>
    <dgm:pt modelId="{2749E8F9-B9D2-4665-ACB5-4286C1F59122}" type="parTrans" cxnId="{38267E81-99C1-41B1-A9C7-3A735CAAC1B1}">
      <dgm:prSet/>
      <dgm:spPr/>
      <dgm:t>
        <a:bodyPr/>
        <a:lstStyle/>
        <a:p>
          <a:endParaRPr lang="en-US"/>
        </a:p>
      </dgm:t>
    </dgm:pt>
    <dgm:pt modelId="{86F528E8-D367-4E27-B7CF-C3691E3022BF}" type="sibTrans" cxnId="{38267E81-99C1-41B1-A9C7-3A735CAAC1B1}">
      <dgm:prSet/>
      <dgm:spPr/>
      <dgm:t>
        <a:bodyPr/>
        <a:lstStyle/>
        <a:p>
          <a:endParaRPr lang="en-US"/>
        </a:p>
      </dgm:t>
    </dgm:pt>
    <dgm:pt modelId="{011E60A1-DFBB-42D7-A434-82FC34595B81}">
      <dgm:prSet phldrT="[Text]" custT="1"/>
      <dgm:spPr/>
      <dgm:t>
        <a:bodyPr/>
        <a:lstStyle/>
        <a:p>
          <a:r>
            <a:rPr lang="en-US" sz="2000" b="1" dirty="0">
              <a:latin typeface="Gill Sans MT" panose="020B0502020104020203" pitchFamily="34" charset="0"/>
            </a:rPr>
            <a:t>Skills Training</a:t>
          </a:r>
        </a:p>
      </dgm:t>
    </dgm:pt>
    <dgm:pt modelId="{C33B5E52-EF48-4F47-B436-A7564254A6FC}" type="parTrans" cxnId="{299D8E03-FC8F-48A0-9688-E1355B15933F}">
      <dgm:prSet/>
      <dgm:spPr/>
      <dgm:t>
        <a:bodyPr/>
        <a:lstStyle/>
        <a:p>
          <a:endParaRPr lang="en-US"/>
        </a:p>
      </dgm:t>
    </dgm:pt>
    <dgm:pt modelId="{9F2BAF5B-0958-4188-82AC-16BA5133FDA1}" type="sibTrans" cxnId="{299D8E03-FC8F-48A0-9688-E1355B15933F}">
      <dgm:prSet/>
      <dgm:spPr/>
      <dgm:t>
        <a:bodyPr/>
        <a:lstStyle/>
        <a:p>
          <a:endParaRPr lang="en-US"/>
        </a:p>
      </dgm:t>
    </dgm:pt>
    <dgm:pt modelId="{7DD98928-93AA-4230-8865-B1628B9A4F2B}" type="pres">
      <dgm:prSet presAssocID="{68CC7097-7878-40D7-8AF4-0810A82C34FC}" presName="Name0" presStyleCnt="0">
        <dgm:presLayoutVars>
          <dgm:dir/>
          <dgm:resizeHandles val="exact"/>
        </dgm:presLayoutVars>
      </dgm:prSet>
      <dgm:spPr/>
    </dgm:pt>
    <dgm:pt modelId="{D117BC64-C166-4CAA-A98C-1A59FB47F7E3}" type="pres">
      <dgm:prSet presAssocID="{68CC7097-7878-40D7-8AF4-0810A82C34FC}" presName="fgShape" presStyleLbl="fgShp" presStyleIdx="0" presStyleCnt="1" custScaleX="108696" custLinFactNeighborX="-8110" custLinFactNeighborY="1649"/>
      <dgm:spPr>
        <a:solidFill>
          <a:schemeClr val="accent1">
            <a:tint val="60000"/>
            <a:hueOff val="0"/>
            <a:satOff val="0"/>
            <a:lumOff val="0"/>
            <a:alpha val="0"/>
          </a:schemeClr>
        </a:solidFill>
        <a:ln>
          <a:noFill/>
        </a:ln>
      </dgm:spPr>
    </dgm:pt>
    <dgm:pt modelId="{D27EF52D-A11A-4FDD-B52D-8016D05DF545}" type="pres">
      <dgm:prSet presAssocID="{68CC7097-7878-40D7-8AF4-0810A82C34FC}" presName="linComp" presStyleCnt="0"/>
      <dgm:spPr/>
    </dgm:pt>
    <dgm:pt modelId="{482F36AF-6D93-4CF0-A9B0-7BA72538ADE4}" type="pres">
      <dgm:prSet presAssocID="{BAD32778-0E83-4B84-A4C9-A97DE1CD21C2}" presName="compNode" presStyleCnt="0"/>
      <dgm:spPr/>
    </dgm:pt>
    <dgm:pt modelId="{0DAD419A-4A79-4872-BA85-1FF00798F1E2}" type="pres">
      <dgm:prSet presAssocID="{BAD32778-0E83-4B84-A4C9-A97DE1CD21C2}" presName="bkgdShape" presStyleLbl="node1" presStyleIdx="0" presStyleCnt="6"/>
      <dgm:spPr/>
    </dgm:pt>
    <dgm:pt modelId="{92FD763D-490D-4057-B755-1D4646CE2C82}" type="pres">
      <dgm:prSet presAssocID="{BAD32778-0E83-4B84-A4C9-A97DE1CD21C2}" presName="nodeTx" presStyleLbl="node1" presStyleIdx="0" presStyleCnt="6">
        <dgm:presLayoutVars>
          <dgm:bulletEnabled val="1"/>
        </dgm:presLayoutVars>
      </dgm:prSet>
      <dgm:spPr/>
    </dgm:pt>
    <dgm:pt modelId="{48934601-8E26-48A8-B004-6A8091CF5022}" type="pres">
      <dgm:prSet presAssocID="{BAD32778-0E83-4B84-A4C9-A97DE1CD21C2}" presName="invisiNode" presStyleLbl="node1" presStyleIdx="0" presStyleCnt="6"/>
      <dgm:spPr/>
    </dgm:pt>
    <dgm:pt modelId="{0432A159-E0DE-4549-8FE0-3AB7CD31EBC3}" type="pres">
      <dgm:prSet presAssocID="{BAD32778-0E83-4B84-A4C9-A97DE1CD21C2}" presName="imagNode" presStyleLbl="fgImgPlace1" presStyleIdx="0" presStyleCnt="6"/>
      <dgm:spPr>
        <a:solidFill>
          <a:schemeClr val="accent2">
            <a:lumMod val="60000"/>
            <a:lumOff val="40000"/>
          </a:schemeClr>
        </a:solidFill>
      </dgm:spPr>
    </dgm:pt>
    <dgm:pt modelId="{562D3FC9-5EB0-4C0F-981D-84500BDACDB2}" type="pres">
      <dgm:prSet presAssocID="{E391699B-DC39-446A-82E1-701A406DAC2B}" presName="sibTrans" presStyleLbl="sibTrans2D1" presStyleIdx="0" presStyleCnt="0"/>
      <dgm:spPr/>
    </dgm:pt>
    <dgm:pt modelId="{9DC45EF5-C4E8-4570-999D-25F24DDA888F}" type="pres">
      <dgm:prSet presAssocID="{DE99A050-8760-46CD-A2BD-317A51D318E4}" presName="compNode" presStyleCnt="0"/>
      <dgm:spPr/>
    </dgm:pt>
    <dgm:pt modelId="{6592C06F-4699-4D60-8AE9-63D9770ECEF0}" type="pres">
      <dgm:prSet presAssocID="{DE99A050-8760-46CD-A2BD-317A51D318E4}" presName="bkgdShape" presStyleLbl="node1" presStyleIdx="1" presStyleCnt="6"/>
      <dgm:spPr/>
    </dgm:pt>
    <dgm:pt modelId="{87C6A40F-8301-4357-9FEC-3916BB76526B}" type="pres">
      <dgm:prSet presAssocID="{DE99A050-8760-46CD-A2BD-317A51D318E4}" presName="nodeTx" presStyleLbl="node1" presStyleIdx="1" presStyleCnt="6">
        <dgm:presLayoutVars>
          <dgm:bulletEnabled val="1"/>
        </dgm:presLayoutVars>
      </dgm:prSet>
      <dgm:spPr/>
    </dgm:pt>
    <dgm:pt modelId="{0C202774-68D7-4A32-8C74-70E1A48260F1}" type="pres">
      <dgm:prSet presAssocID="{DE99A050-8760-46CD-A2BD-317A51D318E4}" presName="invisiNode" presStyleLbl="node1" presStyleIdx="1" presStyleCnt="6"/>
      <dgm:spPr/>
    </dgm:pt>
    <dgm:pt modelId="{354F913D-DB3A-41DA-B868-9915AAD5E41A}" type="pres">
      <dgm:prSet presAssocID="{DE99A050-8760-46CD-A2BD-317A51D318E4}" presName="imagNode" presStyleLbl="fgImgPlace1" presStyleIdx="1" presStyleCnt="6"/>
      <dgm:spPr>
        <a:solidFill>
          <a:schemeClr val="accent2">
            <a:lumMod val="60000"/>
            <a:lumOff val="40000"/>
          </a:schemeClr>
        </a:solidFill>
      </dgm:spPr>
    </dgm:pt>
    <dgm:pt modelId="{57A0A569-17A4-4217-9BAB-63A39F68EFB5}" type="pres">
      <dgm:prSet presAssocID="{0696E48E-043C-4F70-903A-14CE62F91602}" presName="sibTrans" presStyleLbl="sibTrans2D1" presStyleIdx="0" presStyleCnt="0"/>
      <dgm:spPr/>
    </dgm:pt>
    <dgm:pt modelId="{1CF57E83-03B8-4014-B454-EEC8CA6D78F7}" type="pres">
      <dgm:prSet presAssocID="{93C34763-8B75-4CAA-9135-DAF73C1F2182}" presName="compNode" presStyleCnt="0"/>
      <dgm:spPr/>
    </dgm:pt>
    <dgm:pt modelId="{95CB54A8-F6C6-480B-9A3E-B291ACC9D8EC}" type="pres">
      <dgm:prSet presAssocID="{93C34763-8B75-4CAA-9135-DAF73C1F2182}" presName="bkgdShape" presStyleLbl="node1" presStyleIdx="2" presStyleCnt="6"/>
      <dgm:spPr/>
    </dgm:pt>
    <dgm:pt modelId="{8162ADA7-C9B0-4A20-9AD0-38FE196917C6}" type="pres">
      <dgm:prSet presAssocID="{93C34763-8B75-4CAA-9135-DAF73C1F2182}" presName="nodeTx" presStyleLbl="node1" presStyleIdx="2" presStyleCnt="6">
        <dgm:presLayoutVars>
          <dgm:bulletEnabled val="1"/>
        </dgm:presLayoutVars>
      </dgm:prSet>
      <dgm:spPr/>
    </dgm:pt>
    <dgm:pt modelId="{11DEA4DD-1875-412F-B149-D584A5AFC560}" type="pres">
      <dgm:prSet presAssocID="{93C34763-8B75-4CAA-9135-DAF73C1F2182}" presName="invisiNode" presStyleLbl="node1" presStyleIdx="2" presStyleCnt="6"/>
      <dgm:spPr/>
    </dgm:pt>
    <dgm:pt modelId="{896AAD85-684F-40B0-B85C-3AD73CEB29AA}" type="pres">
      <dgm:prSet presAssocID="{93C34763-8B75-4CAA-9135-DAF73C1F2182}" presName="imagNode" presStyleLbl="fgImgPlace1" presStyleIdx="2" presStyleCnt="6"/>
      <dgm:spPr>
        <a:solidFill>
          <a:schemeClr val="accent2">
            <a:lumMod val="60000"/>
            <a:lumOff val="40000"/>
          </a:schemeClr>
        </a:solidFill>
      </dgm:spPr>
    </dgm:pt>
    <dgm:pt modelId="{A8D14BA9-BF29-4256-9944-DA4D4621F325}" type="pres">
      <dgm:prSet presAssocID="{6CEAFE62-4801-4CF8-80DD-0FB4738284C3}" presName="sibTrans" presStyleLbl="sibTrans2D1" presStyleIdx="0" presStyleCnt="0"/>
      <dgm:spPr/>
    </dgm:pt>
    <dgm:pt modelId="{A543D4EA-A77F-4162-8788-57EFB3D3D7FC}" type="pres">
      <dgm:prSet presAssocID="{294DDE83-64AD-4A70-BCB5-2485B9189E40}" presName="compNode" presStyleCnt="0"/>
      <dgm:spPr/>
    </dgm:pt>
    <dgm:pt modelId="{900C4DC5-4CFB-42D9-97D3-A334319B0D22}" type="pres">
      <dgm:prSet presAssocID="{294DDE83-64AD-4A70-BCB5-2485B9189E40}" presName="bkgdShape" presStyleLbl="node1" presStyleIdx="3" presStyleCnt="6"/>
      <dgm:spPr/>
    </dgm:pt>
    <dgm:pt modelId="{19A523EB-5F00-494F-9642-D76E0722A80F}" type="pres">
      <dgm:prSet presAssocID="{294DDE83-64AD-4A70-BCB5-2485B9189E40}" presName="nodeTx" presStyleLbl="node1" presStyleIdx="3" presStyleCnt="6">
        <dgm:presLayoutVars>
          <dgm:bulletEnabled val="1"/>
        </dgm:presLayoutVars>
      </dgm:prSet>
      <dgm:spPr/>
    </dgm:pt>
    <dgm:pt modelId="{09C71C4B-EF6B-4F4E-BD8B-40E1AB5CCDFB}" type="pres">
      <dgm:prSet presAssocID="{294DDE83-64AD-4A70-BCB5-2485B9189E40}" presName="invisiNode" presStyleLbl="node1" presStyleIdx="3" presStyleCnt="6"/>
      <dgm:spPr/>
    </dgm:pt>
    <dgm:pt modelId="{D54896E2-85AF-4104-884C-A4C9095AE8D9}" type="pres">
      <dgm:prSet presAssocID="{294DDE83-64AD-4A70-BCB5-2485B9189E40}" presName="imagNode" presStyleLbl="fgImgPlace1" presStyleIdx="3" presStyleCnt="6"/>
      <dgm:spPr>
        <a:solidFill>
          <a:schemeClr val="accent2">
            <a:lumMod val="60000"/>
            <a:lumOff val="40000"/>
          </a:schemeClr>
        </a:solidFill>
      </dgm:spPr>
    </dgm:pt>
    <dgm:pt modelId="{9B8F9ACA-36F1-4A4E-90CC-D1A5B66E8374}" type="pres">
      <dgm:prSet presAssocID="{14B945B5-9336-49F0-96D7-62BDD51B1605}" presName="sibTrans" presStyleLbl="sibTrans2D1" presStyleIdx="0" presStyleCnt="0"/>
      <dgm:spPr/>
    </dgm:pt>
    <dgm:pt modelId="{FEBF4EB0-07BE-4D58-B62C-00F0192E5312}" type="pres">
      <dgm:prSet presAssocID="{011E60A1-DFBB-42D7-A434-82FC34595B81}" presName="compNode" presStyleCnt="0"/>
      <dgm:spPr/>
    </dgm:pt>
    <dgm:pt modelId="{AE97BEB9-C831-4608-873B-5C4AC70F86D2}" type="pres">
      <dgm:prSet presAssocID="{011E60A1-DFBB-42D7-A434-82FC34595B81}" presName="bkgdShape" presStyleLbl="node1" presStyleIdx="4" presStyleCnt="6"/>
      <dgm:spPr/>
    </dgm:pt>
    <dgm:pt modelId="{B0FACFD0-141D-40D9-BCC0-E0910A180587}" type="pres">
      <dgm:prSet presAssocID="{011E60A1-DFBB-42D7-A434-82FC34595B81}" presName="nodeTx" presStyleLbl="node1" presStyleIdx="4" presStyleCnt="6">
        <dgm:presLayoutVars>
          <dgm:bulletEnabled val="1"/>
        </dgm:presLayoutVars>
      </dgm:prSet>
      <dgm:spPr/>
    </dgm:pt>
    <dgm:pt modelId="{10C11652-85C8-48E6-940A-EB88FFBD502D}" type="pres">
      <dgm:prSet presAssocID="{011E60A1-DFBB-42D7-A434-82FC34595B81}" presName="invisiNode" presStyleLbl="node1" presStyleIdx="4" presStyleCnt="6"/>
      <dgm:spPr/>
    </dgm:pt>
    <dgm:pt modelId="{6ACCB827-2D33-4793-8152-01A38D4D74DB}" type="pres">
      <dgm:prSet presAssocID="{011E60A1-DFBB-42D7-A434-82FC34595B81}" presName="imagNode" presStyleLbl="fgImgPlace1" presStyleIdx="4" presStyleCnt="6"/>
      <dgm:spPr>
        <a:solidFill>
          <a:schemeClr val="accent2">
            <a:lumMod val="60000"/>
            <a:lumOff val="40000"/>
          </a:schemeClr>
        </a:solidFill>
      </dgm:spPr>
    </dgm:pt>
    <dgm:pt modelId="{366DC6D8-69E2-426E-B7FB-F24035E9149A}" type="pres">
      <dgm:prSet presAssocID="{9F2BAF5B-0958-4188-82AC-16BA5133FDA1}" presName="sibTrans" presStyleLbl="sibTrans2D1" presStyleIdx="0" presStyleCnt="0"/>
      <dgm:spPr/>
    </dgm:pt>
    <dgm:pt modelId="{F3BA2A35-28A5-4127-87E0-78386305B49A}" type="pres">
      <dgm:prSet presAssocID="{15F7143F-1556-4C3B-9167-E904199775A7}" presName="compNode" presStyleCnt="0"/>
      <dgm:spPr/>
    </dgm:pt>
    <dgm:pt modelId="{FA3F681B-ADF6-44CE-88D5-DFDB83408962}" type="pres">
      <dgm:prSet presAssocID="{15F7143F-1556-4C3B-9167-E904199775A7}" presName="bkgdShape" presStyleLbl="node1" presStyleIdx="5" presStyleCnt="6"/>
      <dgm:spPr/>
    </dgm:pt>
    <dgm:pt modelId="{2A5E5D42-1719-4EE4-AD6C-7A6544EE6D1C}" type="pres">
      <dgm:prSet presAssocID="{15F7143F-1556-4C3B-9167-E904199775A7}" presName="nodeTx" presStyleLbl="node1" presStyleIdx="5" presStyleCnt="6">
        <dgm:presLayoutVars>
          <dgm:bulletEnabled val="1"/>
        </dgm:presLayoutVars>
      </dgm:prSet>
      <dgm:spPr/>
    </dgm:pt>
    <dgm:pt modelId="{AC3F963B-82B4-420A-B338-4CB1FBCF9DBA}" type="pres">
      <dgm:prSet presAssocID="{15F7143F-1556-4C3B-9167-E904199775A7}" presName="invisiNode" presStyleLbl="node1" presStyleIdx="5" presStyleCnt="6"/>
      <dgm:spPr/>
    </dgm:pt>
    <dgm:pt modelId="{259BBD39-1220-4479-A5A3-4A7DC4F66E50}" type="pres">
      <dgm:prSet presAssocID="{15F7143F-1556-4C3B-9167-E904199775A7}" presName="imagNode" presStyleLbl="fgImgPlace1" presStyleIdx="5" presStyleCnt="6"/>
      <dgm:spPr>
        <a:solidFill>
          <a:schemeClr val="accent2">
            <a:lumMod val="60000"/>
            <a:lumOff val="40000"/>
          </a:schemeClr>
        </a:solidFill>
      </dgm:spPr>
    </dgm:pt>
  </dgm:ptLst>
  <dgm:cxnLst>
    <dgm:cxn modelId="{299D8E03-FC8F-48A0-9688-E1355B15933F}" srcId="{68CC7097-7878-40D7-8AF4-0810A82C34FC}" destId="{011E60A1-DFBB-42D7-A434-82FC34595B81}" srcOrd="4" destOrd="0" parTransId="{C33B5E52-EF48-4F47-B436-A7564254A6FC}" sibTransId="{9F2BAF5B-0958-4188-82AC-16BA5133FDA1}"/>
    <dgm:cxn modelId="{F1BBA503-EE11-4340-ACD1-87697625112A}" type="presOf" srcId="{294DDE83-64AD-4A70-BCB5-2485B9189E40}" destId="{19A523EB-5F00-494F-9642-D76E0722A80F}" srcOrd="1" destOrd="0" presId="urn:microsoft.com/office/officeart/2005/8/layout/hList7"/>
    <dgm:cxn modelId="{5AC5A317-5663-41DC-A7B2-E95777A55327}" type="presOf" srcId="{011E60A1-DFBB-42D7-A434-82FC34595B81}" destId="{AE97BEB9-C831-4608-873B-5C4AC70F86D2}" srcOrd="0" destOrd="0" presId="urn:microsoft.com/office/officeart/2005/8/layout/hList7"/>
    <dgm:cxn modelId="{79F7493D-75A4-4277-B9F8-858A25B2D14F}" srcId="{68CC7097-7878-40D7-8AF4-0810A82C34FC}" destId="{294DDE83-64AD-4A70-BCB5-2485B9189E40}" srcOrd="3" destOrd="0" parTransId="{16B82FAB-C68F-48E3-A483-EB9BFE094D34}" sibTransId="{14B945B5-9336-49F0-96D7-62BDD51B1605}"/>
    <dgm:cxn modelId="{0DB6CC5A-1E0B-4C33-8F01-D39863CB198C}" type="presOf" srcId="{0696E48E-043C-4F70-903A-14CE62F91602}" destId="{57A0A569-17A4-4217-9BAB-63A39F68EFB5}" srcOrd="0" destOrd="0" presId="urn:microsoft.com/office/officeart/2005/8/layout/hList7"/>
    <dgm:cxn modelId="{90F4F27E-F90C-4179-87ED-B1534F141BCA}" type="presOf" srcId="{9F2BAF5B-0958-4188-82AC-16BA5133FDA1}" destId="{366DC6D8-69E2-426E-B7FB-F24035E9149A}" srcOrd="0" destOrd="0" presId="urn:microsoft.com/office/officeart/2005/8/layout/hList7"/>
    <dgm:cxn modelId="{38267E81-99C1-41B1-A9C7-3A735CAAC1B1}" srcId="{68CC7097-7878-40D7-8AF4-0810A82C34FC}" destId="{15F7143F-1556-4C3B-9167-E904199775A7}" srcOrd="5" destOrd="0" parTransId="{2749E8F9-B9D2-4665-ACB5-4286C1F59122}" sibTransId="{86F528E8-D367-4E27-B7CF-C3691E3022BF}"/>
    <dgm:cxn modelId="{2346858D-7802-4782-BFD7-1F342A8C44B3}" type="presOf" srcId="{68CC7097-7878-40D7-8AF4-0810A82C34FC}" destId="{7DD98928-93AA-4230-8865-B1628B9A4F2B}" srcOrd="0" destOrd="0" presId="urn:microsoft.com/office/officeart/2005/8/layout/hList7"/>
    <dgm:cxn modelId="{7959A493-41A7-4617-9EBC-B92FE3DE8C80}" type="presOf" srcId="{E391699B-DC39-446A-82E1-701A406DAC2B}" destId="{562D3FC9-5EB0-4C0F-981D-84500BDACDB2}" srcOrd="0" destOrd="0" presId="urn:microsoft.com/office/officeart/2005/8/layout/hList7"/>
    <dgm:cxn modelId="{A2A6229B-6276-4098-907B-33353456DDD5}" type="presOf" srcId="{DE99A050-8760-46CD-A2BD-317A51D318E4}" destId="{87C6A40F-8301-4357-9FEC-3916BB76526B}" srcOrd="1" destOrd="0" presId="urn:microsoft.com/office/officeart/2005/8/layout/hList7"/>
    <dgm:cxn modelId="{BA433CA3-7252-43E0-8520-5420E43D9704}" srcId="{68CC7097-7878-40D7-8AF4-0810A82C34FC}" destId="{BAD32778-0E83-4B84-A4C9-A97DE1CD21C2}" srcOrd="0" destOrd="0" parTransId="{68CFC153-F2EC-4680-B65A-6B8DDBF44749}" sibTransId="{E391699B-DC39-446A-82E1-701A406DAC2B}"/>
    <dgm:cxn modelId="{066C02A5-B392-419C-9A39-632C81FEE419}" srcId="{68CC7097-7878-40D7-8AF4-0810A82C34FC}" destId="{93C34763-8B75-4CAA-9135-DAF73C1F2182}" srcOrd="2" destOrd="0" parTransId="{5C43BE16-9A59-462C-A3CB-D0260D200862}" sibTransId="{6CEAFE62-4801-4CF8-80DD-0FB4738284C3}"/>
    <dgm:cxn modelId="{D05190A6-ED41-4220-92F9-23F618445000}" type="presOf" srcId="{DE99A050-8760-46CD-A2BD-317A51D318E4}" destId="{6592C06F-4699-4D60-8AE9-63D9770ECEF0}" srcOrd="0" destOrd="0" presId="urn:microsoft.com/office/officeart/2005/8/layout/hList7"/>
    <dgm:cxn modelId="{C1836BA9-7EC7-4A3C-A008-3BF8A31B18B0}" type="presOf" srcId="{BAD32778-0E83-4B84-A4C9-A97DE1CD21C2}" destId="{92FD763D-490D-4057-B755-1D4646CE2C82}" srcOrd="1" destOrd="0" presId="urn:microsoft.com/office/officeart/2005/8/layout/hList7"/>
    <dgm:cxn modelId="{CD4F1EAC-6CC4-498A-B3F8-B46CF1D63271}" srcId="{68CC7097-7878-40D7-8AF4-0810A82C34FC}" destId="{DE99A050-8760-46CD-A2BD-317A51D318E4}" srcOrd="1" destOrd="0" parTransId="{C2F843CE-A9E7-427B-A31E-1E6163DA58D3}" sibTransId="{0696E48E-043C-4F70-903A-14CE62F91602}"/>
    <dgm:cxn modelId="{415883AC-D17A-46E4-9094-80D1654771DD}" type="presOf" srcId="{011E60A1-DFBB-42D7-A434-82FC34595B81}" destId="{B0FACFD0-141D-40D9-BCC0-E0910A180587}" srcOrd="1" destOrd="0" presId="urn:microsoft.com/office/officeart/2005/8/layout/hList7"/>
    <dgm:cxn modelId="{E89D75B0-3D74-4401-ACB7-E21110D6C792}" type="presOf" srcId="{6CEAFE62-4801-4CF8-80DD-0FB4738284C3}" destId="{A8D14BA9-BF29-4256-9944-DA4D4621F325}" srcOrd="0" destOrd="0" presId="urn:microsoft.com/office/officeart/2005/8/layout/hList7"/>
    <dgm:cxn modelId="{FA53E4B5-A7BA-47D6-B1EB-70255E59C948}" type="presOf" srcId="{294DDE83-64AD-4A70-BCB5-2485B9189E40}" destId="{900C4DC5-4CFB-42D9-97D3-A334319B0D22}" srcOrd="0" destOrd="0" presId="urn:microsoft.com/office/officeart/2005/8/layout/hList7"/>
    <dgm:cxn modelId="{519B57D6-4967-491A-AD5E-112AA84D4C8C}" type="presOf" srcId="{93C34763-8B75-4CAA-9135-DAF73C1F2182}" destId="{8162ADA7-C9B0-4A20-9AD0-38FE196917C6}" srcOrd="1" destOrd="0" presId="urn:microsoft.com/office/officeart/2005/8/layout/hList7"/>
    <dgm:cxn modelId="{D32255E8-D993-4896-80F0-79BFA3E3C27F}" type="presOf" srcId="{15F7143F-1556-4C3B-9167-E904199775A7}" destId="{FA3F681B-ADF6-44CE-88D5-DFDB83408962}" srcOrd="0" destOrd="0" presId="urn:microsoft.com/office/officeart/2005/8/layout/hList7"/>
    <dgm:cxn modelId="{AD638DEA-F820-4937-91CC-61D9D41A415E}" type="presOf" srcId="{BAD32778-0E83-4B84-A4C9-A97DE1CD21C2}" destId="{0DAD419A-4A79-4872-BA85-1FF00798F1E2}" srcOrd="0" destOrd="0" presId="urn:microsoft.com/office/officeart/2005/8/layout/hList7"/>
    <dgm:cxn modelId="{782405EF-86A3-4655-AB68-4D7428F4F16A}" type="presOf" srcId="{15F7143F-1556-4C3B-9167-E904199775A7}" destId="{2A5E5D42-1719-4EE4-AD6C-7A6544EE6D1C}" srcOrd="1" destOrd="0" presId="urn:microsoft.com/office/officeart/2005/8/layout/hList7"/>
    <dgm:cxn modelId="{F2B439EF-1650-4BBA-B674-371922D5C00B}" type="presOf" srcId="{14B945B5-9336-49F0-96D7-62BDD51B1605}" destId="{9B8F9ACA-36F1-4A4E-90CC-D1A5B66E8374}" srcOrd="0" destOrd="0" presId="urn:microsoft.com/office/officeart/2005/8/layout/hList7"/>
    <dgm:cxn modelId="{849729F2-3C28-4899-9851-019A859181A1}" type="presOf" srcId="{93C34763-8B75-4CAA-9135-DAF73C1F2182}" destId="{95CB54A8-F6C6-480B-9A3E-B291ACC9D8EC}" srcOrd="0" destOrd="0" presId="urn:microsoft.com/office/officeart/2005/8/layout/hList7"/>
    <dgm:cxn modelId="{F2BFB3F6-1F9E-4A33-A8AF-E7B0FD13C8B8}" type="presParOf" srcId="{7DD98928-93AA-4230-8865-B1628B9A4F2B}" destId="{D117BC64-C166-4CAA-A98C-1A59FB47F7E3}" srcOrd="0" destOrd="0" presId="urn:microsoft.com/office/officeart/2005/8/layout/hList7"/>
    <dgm:cxn modelId="{EC05F5E3-CA1E-4170-A749-3A181F5B602F}" type="presParOf" srcId="{7DD98928-93AA-4230-8865-B1628B9A4F2B}" destId="{D27EF52D-A11A-4FDD-B52D-8016D05DF545}" srcOrd="1" destOrd="0" presId="urn:microsoft.com/office/officeart/2005/8/layout/hList7"/>
    <dgm:cxn modelId="{04C22F30-456D-4CFD-9D16-BCB713B44C12}" type="presParOf" srcId="{D27EF52D-A11A-4FDD-B52D-8016D05DF545}" destId="{482F36AF-6D93-4CF0-A9B0-7BA72538ADE4}" srcOrd="0" destOrd="0" presId="urn:microsoft.com/office/officeart/2005/8/layout/hList7"/>
    <dgm:cxn modelId="{E6C98C2E-B01F-4E1B-826A-6BFA530FBE27}" type="presParOf" srcId="{482F36AF-6D93-4CF0-A9B0-7BA72538ADE4}" destId="{0DAD419A-4A79-4872-BA85-1FF00798F1E2}" srcOrd="0" destOrd="0" presId="urn:microsoft.com/office/officeart/2005/8/layout/hList7"/>
    <dgm:cxn modelId="{2F14EAE7-7448-4724-948A-1EBF579620D6}" type="presParOf" srcId="{482F36AF-6D93-4CF0-A9B0-7BA72538ADE4}" destId="{92FD763D-490D-4057-B755-1D4646CE2C82}" srcOrd="1" destOrd="0" presId="urn:microsoft.com/office/officeart/2005/8/layout/hList7"/>
    <dgm:cxn modelId="{52A2B714-71C2-4D51-954F-E9406E80BDBE}" type="presParOf" srcId="{482F36AF-6D93-4CF0-A9B0-7BA72538ADE4}" destId="{48934601-8E26-48A8-B004-6A8091CF5022}" srcOrd="2" destOrd="0" presId="urn:microsoft.com/office/officeart/2005/8/layout/hList7"/>
    <dgm:cxn modelId="{77BE926C-52C3-4635-91C6-7D70C443E869}" type="presParOf" srcId="{482F36AF-6D93-4CF0-A9B0-7BA72538ADE4}" destId="{0432A159-E0DE-4549-8FE0-3AB7CD31EBC3}" srcOrd="3" destOrd="0" presId="urn:microsoft.com/office/officeart/2005/8/layout/hList7"/>
    <dgm:cxn modelId="{EC5ABD36-639E-46F1-9D03-E0F72B2E5F77}" type="presParOf" srcId="{D27EF52D-A11A-4FDD-B52D-8016D05DF545}" destId="{562D3FC9-5EB0-4C0F-981D-84500BDACDB2}" srcOrd="1" destOrd="0" presId="urn:microsoft.com/office/officeart/2005/8/layout/hList7"/>
    <dgm:cxn modelId="{09F11F07-C03A-4B03-B9CE-5044C8B9639B}" type="presParOf" srcId="{D27EF52D-A11A-4FDD-B52D-8016D05DF545}" destId="{9DC45EF5-C4E8-4570-999D-25F24DDA888F}" srcOrd="2" destOrd="0" presId="urn:microsoft.com/office/officeart/2005/8/layout/hList7"/>
    <dgm:cxn modelId="{82BF7893-EFE3-46EA-AF9A-CD53F48AA348}" type="presParOf" srcId="{9DC45EF5-C4E8-4570-999D-25F24DDA888F}" destId="{6592C06F-4699-4D60-8AE9-63D9770ECEF0}" srcOrd="0" destOrd="0" presId="urn:microsoft.com/office/officeart/2005/8/layout/hList7"/>
    <dgm:cxn modelId="{89FCC4D8-3666-41C7-B5E1-AE70DBB6153D}" type="presParOf" srcId="{9DC45EF5-C4E8-4570-999D-25F24DDA888F}" destId="{87C6A40F-8301-4357-9FEC-3916BB76526B}" srcOrd="1" destOrd="0" presId="urn:microsoft.com/office/officeart/2005/8/layout/hList7"/>
    <dgm:cxn modelId="{395D8BAB-F73C-4DC4-B046-54B8B4E8B9E6}" type="presParOf" srcId="{9DC45EF5-C4E8-4570-999D-25F24DDA888F}" destId="{0C202774-68D7-4A32-8C74-70E1A48260F1}" srcOrd="2" destOrd="0" presId="urn:microsoft.com/office/officeart/2005/8/layout/hList7"/>
    <dgm:cxn modelId="{DD27A251-A3DB-430E-9616-22EAFBD693C0}" type="presParOf" srcId="{9DC45EF5-C4E8-4570-999D-25F24DDA888F}" destId="{354F913D-DB3A-41DA-B868-9915AAD5E41A}" srcOrd="3" destOrd="0" presId="urn:microsoft.com/office/officeart/2005/8/layout/hList7"/>
    <dgm:cxn modelId="{68848EF3-32B5-4F0C-B2E2-E1175304B04F}" type="presParOf" srcId="{D27EF52D-A11A-4FDD-B52D-8016D05DF545}" destId="{57A0A569-17A4-4217-9BAB-63A39F68EFB5}" srcOrd="3" destOrd="0" presId="urn:microsoft.com/office/officeart/2005/8/layout/hList7"/>
    <dgm:cxn modelId="{23395393-EEFA-4C6C-9FF7-788A1A28F1C2}" type="presParOf" srcId="{D27EF52D-A11A-4FDD-B52D-8016D05DF545}" destId="{1CF57E83-03B8-4014-B454-EEC8CA6D78F7}" srcOrd="4" destOrd="0" presId="urn:microsoft.com/office/officeart/2005/8/layout/hList7"/>
    <dgm:cxn modelId="{5C4EA166-ACBD-43A3-B227-124F4F7F7F17}" type="presParOf" srcId="{1CF57E83-03B8-4014-B454-EEC8CA6D78F7}" destId="{95CB54A8-F6C6-480B-9A3E-B291ACC9D8EC}" srcOrd="0" destOrd="0" presId="urn:microsoft.com/office/officeart/2005/8/layout/hList7"/>
    <dgm:cxn modelId="{BAECC091-A85D-49F0-8265-CED8FC2665E1}" type="presParOf" srcId="{1CF57E83-03B8-4014-B454-EEC8CA6D78F7}" destId="{8162ADA7-C9B0-4A20-9AD0-38FE196917C6}" srcOrd="1" destOrd="0" presId="urn:microsoft.com/office/officeart/2005/8/layout/hList7"/>
    <dgm:cxn modelId="{0FDCC4C9-2908-40C1-9085-670A24369F4A}" type="presParOf" srcId="{1CF57E83-03B8-4014-B454-EEC8CA6D78F7}" destId="{11DEA4DD-1875-412F-B149-D584A5AFC560}" srcOrd="2" destOrd="0" presId="urn:microsoft.com/office/officeart/2005/8/layout/hList7"/>
    <dgm:cxn modelId="{5C96B8A6-CFF0-42AE-99E5-D82B3C42596E}" type="presParOf" srcId="{1CF57E83-03B8-4014-B454-EEC8CA6D78F7}" destId="{896AAD85-684F-40B0-B85C-3AD73CEB29AA}" srcOrd="3" destOrd="0" presId="urn:microsoft.com/office/officeart/2005/8/layout/hList7"/>
    <dgm:cxn modelId="{CED2DF0E-AACD-4221-9CC6-618A33BC7130}" type="presParOf" srcId="{D27EF52D-A11A-4FDD-B52D-8016D05DF545}" destId="{A8D14BA9-BF29-4256-9944-DA4D4621F325}" srcOrd="5" destOrd="0" presId="urn:microsoft.com/office/officeart/2005/8/layout/hList7"/>
    <dgm:cxn modelId="{66054F15-0C09-4671-ACA7-E87FBC5A22B2}" type="presParOf" srcId="{D27EF52D-A11A-4FDD-B52D-8016D05DF545}" destId="{A543D4EA-A77F-4162-8788-57EFB3D3D7FC}" srcOrd="6" destOrd="0" presId="urn:microsoft.com/office/officeart/2005/8/layout/hList7"/>
    <dgm:cxn modelId="{C48EB5AA-57AF-4AF8-B12E-2928F7B5D998}" type="presParOf" srcId="{A543D4EA-A77F-4162-8788-57EFB3D3D7FC}" destId="{900C4DC5-4CFB-42D9-97D3-A334319B0D22}" srcOrd="0" destOrd="0" presId="urn:microsoft.com/office/officeart/2005/8/layout/hList7"/>
    <dgm:cxn modelId="{DF0C1DFF-94FE-4028-A066-2C23BCF2D3EC}" type="presParOf" srcId="{A543D4EA-A77F-4162-8788-57EFB3D3D7FC}" destId="{19A523EB-5F00-494F-9642-D76E0722A80F}" srcOrd="1" destOrd="0" presId="urn:microsoft.com/office/officeart/2005/8/layout/hList7"/>
    <dgm:cxn modelId="{188F304B-A086-487A-A4D2-839D62110487}" type="presParOf" srcId="{A543D4EA-A77F-4162-8788-57EFB3D3D7FC}" destId="{09C71C4B-EF6B-4F4E-BD8B-40E1AB5CCDFB}" srcOrd="2" destOrd="0" presId="urn:microsoft.com/office/officeart/2005/8/layout/hList7"/>
    <dgm:cxn modelId="{65927C1F-359C-4C29-ADD4-1ACD59F26344}" type="presParOf" srcId="{A543D4EA-A77F-4162-8788-57EFB3D3D7FC}" destId="{D54896E2-85AF-4104-884C-A4C9095AE8D9}" srcOrd="3" destOrd="0" presId="urn:microsoft.com/office/officeart/2005/8/layout/hList7"/>
    <dgm:cxn modelId="{94C8D6D5-DAA0-4380-9C98-924115EC6327}" type="presParOf" srcId="{D27EF52D-A11A-4FDD-B52D-8016D05DF545}" destId="{9B8F9ACA-36F1-4A4E-90CC-D1A5B66E8374}" srcOrd="7" destOrd="0" presId="urn:microsoft.com/office/officeart/2005/8/layout/hList7"/>
    <dgm:cxn modelId="{7FFCC5C3-579D-4609-BE4E-4FB149F4A014}" type="presParOf" srcId="{D27EF52D-A11A-4FDD-B52D-8016D05DF545}" destId="{FEBF4EB0-07BE-4D58-B62C-00F0192E5312}" srcOrd="8" destOrd="0" presId="urn:microsoft.com/office/officeart/2005/8/layout/hList7"/>
    <dgm:cxn modelId="{5C1A7D19-D215-4B2F-B17F-718CDD6D5CB5}" type="presParOf" srcId="{FEBF4EB0-07BE-4D58-B62C-00F0192E5312}" destId="{AE97BEB9-C831-4608-873B-5C4AC70F86D2}" srcOrd="0" destOrd="0" presId="urn:microsoft.com/office/officeart/2005/8/layout/hList7"/>
    <dgm:cxn modelId="{B086AF1C-B8E4-496D-BB2D-FDD3E4476A25}" type="presParOf" srcId="{FEBF4EB0-07BE-4D58-B62C-00F0192E5312}" destId="{B0FACFD0-141D-40D9-BCC0-E0910A180587}" srcOrd="1" destOrd="0" presId="urn:microsoft.com/office/officeart/2005/8/layout/hList7"/>
    <dgm:cxn modelId="{E2F57AED-59FC-4312-9A42-DAB6C7BC9BDB}" type="presParOf" srcId="{FEBF4EB0-07BE-4D58-B62C-00F0192E5312}" destId="{10C11652-85C8-48E6-940A-EB88FFBD502D}" srcOrd="2" destOrd="0" presId="urn:microsoft.com/office/officeart/2005/8/layout/hList7"/>
    <dgm:cxn modelId="{F2CFA0FC-5D84-4A6E-8B29-10008AD3FCC2}" type="presParOf" srcId="{FEBF4EB0-07BE-4D58-B62C-00F0192E5312}" destId="{6ACCB827-2D33-4793-8152-01A38D4D74DB}" srcOrd="3" destOrd="0" presId="urn:microsoft.com/office/officeart/2005/8/layout/hList7"/>
    <dgm:cxn modelId="{AC4BC70E-4ADF-4797-B59E-FE15E8EA37B7}" type="presParOf" srcId="{D27EF52D-A11A-4FDD-B52D-8016D05DF545}" destId="{366DC6D8-69E2-426E-B7FB-F24035E9149A}" srcOrd="9" destOrd="0" presId="urn:microsoft.com/office/officeart/2005/8/layout/hList7"/>
    <dgm:cxn modelId="{21496878-977B-416F-969A-1A4AB6B71728}" type="presParOf" srcId="{D27EF52D-A11A-4FDD-B52D-8016D05DF545}" destId="{F3BA2A35-28A5-4127-87E0-78386305B49A}" srcOrd="10" destOrd="0" presId="urn:microsoft.com/office/officeart/2005/8/layout/hList7"/>
    <dgm:cxn modelId="{02FC6C46-78B1-48C3-8307-2F91D04724C3}" type="presParOf" srcId="{F3BA2A35-28A5-4127-87E0-78386305B49A}" destId="{FA3F681B-ADF6-44CE-88D5-DFDB83408962}" srcOrd="0" destOrd="0" presId="urn:microsoft.com/office/officeart/2005/8/layout/hList7"/>
    <dgm:cxn modelId="{124840D7-C012-43BF-87FD-CF26116DA677}" type="presParOf" srcId="{F3BA2A35-28A5-4127-87E0-78386305B49A}" destId="{2A5E5D42-1719-4EE4-AD6C-7A6544EE6D1C}" srcOrd="1" destOrd="0" presId="urn:microsoft.com/office/officeart/2005/8/layout/hList7"/>
    <dgm:cxn modelId="{00C5EABB-100E-46BE-97C1-49E8B158BBBD}" type="presParOf" srcId="{F3BA2A35-28A5-4127-87E0-78386305B49A}" destId="{AC3F963B-82B4-420A-B338-4CB1FBCF9DBA}" srcOrd="2" destOrd="0" presId="urn:microsoft.com/office/officeart/2005/8/layout/hList7"/>
    <dgm:cxn modelId="{6D92FC5C-DAFB-4608-9C9A-AC934F7461FD}" type="presParOf" srcId="{F3BA2A35-28A5-4127-87E0-78386305B49A}" destId="{259BBD39-1220-4479-A5A3-4A7DC4F66E50}"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070C-1773-4C99-9650-CE902DD782D8}">
      <dsp:nvSpPr>
        <dsp:cNvPr id="0" name=""/>
        <dsp:cNvSpPr/>
      </dsp:nvSpPr>
      <dsp:spPr>
        <a:xfrm>
          <a:off x="0" y="97148"/>
          <a:ext cx="7802460" cy="78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PH" sz="2800" b="1" kern="1200">
              <a:latin typeface="Gill Sans MT" panose="020B0502020104020203" pitchFamily="34" charset="0"/>
            </a:rPr>
            <a:t>Introduction</a:t>
          </a:r>
          <a:endParaRPr lang="en-US" sz="2800" b="1" kern="1200" dirty="0">
            <a:latin typeface="Gill Sans MT" panose="020B0502020104020203" pitchFamily="34" charset="0"/>
          </a:endParaRPr>
        </a:p>
      </dsp:txBody>
      <dsp:txXfrm>
        <a:off x="38381" y="135529"/>
        <a:ext cx="7725698" cy="709478"/>
      </dsp:txXfrm>
    </dsp:sp>
    <dsp:sp modelId="{C5DE6EB0-637D-48AA-969A-E4BF41D3689B}">
      <dsp:nvSpPr>
        <dsp:cNvPr id="0" name=""/>
        <dsp:cNvSpPr/>
      </dsp:nvSpPr>
      <dsp:spPr>
        <a:xfrm>
          <a:off x="0" y="943867"/>
          <a:ext cx="7802460" cy="786240"/>
        </a:xfrm>
        <a:prstGeom prst="roundRect">
          <a:avLst/>
        </a:prstGeom>
        <a:solidFill>
          <a:schemeClr val="accent2">
            <a:hueOff val="-255475"/>
            <a:satOff val="702"/>
            <a:lumOff val="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PH" sz="2800" b="1" kern="1200" dirty="0">
              <a:latin typeface="Gill Sans MT" panose="020B0502020104020203" pitchFamily="34" charset="0"/>
            </a:rPr>
            <a:t>Methodologies and Approaches</a:t>
          </a:r>
        </a:p>
      </dsp:txBody>
      <dsp:txXfrm>
        <a:off x="38381" y="982248"/>
        <a:ext cx="7725698" cy="709478"/>
      </dsp:txXfrm>
    </dsp:sp>
    <dsp:sp modelId="{79680300-3FDF-458C-8154-BEC65DB7E594}">
      <dsp:nvSpPr>
        <dsp:cNvPr id="0" name=""/>
        <dsp:cNvSpPr/>
      </dsp:nvSpPr>
      <dsp:spPr>
        <a:xfrm>
          <a:off x="0" y="1813571"/>
          <a:ext cx="7802460" cy="786240"/>
        </a:xfrm>
        <a:prstGeom prst="roundRect">
          <a:avLst/>
        </a:prstGeom>
        <a:solidFill>
          <a:schemeClr val="accent2">
            <a:hueOff val="-510950"/>
            <a:satOff val="1404"/>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Gill Sans MT" panose="020B0502020104020203" pitchFamily="34" charset="0"/>
            </a:rPr>
            <a:t>Results</a:t>
          </a:r>
          <a:endParaRPr lang="en-US" sz="2800" b="1" kern="1200" dirty="0">
            <a:latin typeface="Gill Sans MT" panose="020B0502020104020203" pitchFamily="34" charset="0"/>
          </a:endParaRPr>
        </a:p>
      </dsp:txBody>
      <dsp:txXfrm>
        <a:off x="38381" y="1851952"/>
        <a:ext cx="7725698" cy="709478"/>
      </dsp:txXfrm>
    </dsp:sp>
    <dsp:sp modelId="{8DA5C449-AB86-4406-8507-8EE63FCA021C}">
      <dsp:nvSpPr>
        <dsp:cNvPr id="0" name=""/>
        <dsp:cNvSpPr/>
      </dsp:nvSpPr>
      <dsp:spPr>
        <a:xfrm>
          <a:off x="0" y="2709278"/>
          <a:ext cx="7802460" cy="786240"/>
        </a:xfrm>
        <a:prstGeom prst="roundRect">
          <a:avLst/>
        </a:prstGeom>
        <a:solidFill>
          <a:schemeClr val="accent2">
            <a:hueOff val="-766425"/>
            <a:satOff val="2105"/>
            <a:lumOff val="1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Gill Sans MT" panose="020B0502020104020203" pitchFamily="34" charset="0"/>
            </a:rPr>
            <a:t>Data from NSV Program</a:t>
          </a:r>
          <a:endParaRPr lang="en-US" sz="2800" b="1" kern="1200" dirty="0">
            <a:latin typeface="Gill Sans MT" panose="020B0502020104020203" pitchFamily="34" charset="0"/>
          </a:endParaRPr>
        </a:p>
      </dsp:txBody>
      <dsp:txXfrm>
        <a:off x="38381" y="2747659"/>
        <a:ext cx="7725698" cy="709478"/>
      </dsp:txXfrm>
    </dsp:sp>
    <dsp:sp modelId="{D9CEBE8F-D9B6-482C-99E1-F8AAC2B5923D}">
      <dsp:nvSpPr>
        <dsp:cNvPr id="0" name=""/>
        <dsp:cNvSpPr/>
      </dsp:nvSpPr>
      <dsp:spPr>
        <a:xfrm>
          <a:off x="0" y="3600149"/>
          <a:ext cx="7802460" cy="786240"/>
        </a:xfrm>
        <a:prstGeom prst="roundRect">
          <a:avLst/>
        </a:prstGeom>
        <a:solidFill>
          <a:schemeClr val="accent2">
            <a:hueOff val="-1021900"/>
            <a:satOff val="2807"/>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Gill Sans MT" panose="020B0502020104020203" pitchFamily="34" charset="0"/>
            </a:rPr>
            <a:t>Conclusion</a:t>
          </a:r>
          <a:endParaRPr lang="en-US" sz="2800" b="1" kern="1200" dirty="0">
            <a:latin typeface="Gill Sans MT" panose="020B0502020104020203" pitchFamily="34" charset="0"/>
          </a:endParaRPr>
        </a:p>
      </dsp:txBody>
      <dsp:txXfrm>
        <a:off x="38381" y="3638530"/>
        <a:ext cx="7725698" cy="709478"/>
      </dsp:txXfrm>
    </dsp:sp>
    <dsp:sp modelId="{468FC491-9596-4303-BD0B-430022DC5F8D}">
      <dsp:nvSpPr>
        <dsp:cNvPr id="0" name=""/>
        <dsp:cNvSpPr/>
      </dsp:nvSpPr>
      <dsp:spPr>
        <a:xfrm>
          <a:off x="0" y="4491019"/>
          <a:ext cx="7802460" cy="786240"/>
        </a:xfrm>
        <a:prstGeom prst="roundRect">
          <a:avLst/>
        </a:prstGeom>
        <a:solidFill>
          <a:schemeClr val="accent2">
            <a:hueOff val="-1277375"/>
            <a:satOff val="3509"/>
            <a:lumOff val="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latin typeface="Gill Sans MT" panose="020B0502020104020203" pitchFamily="34" charset="0"/>
            </a:rPr>
            <a:t>Ways Forward</a:t>
          </a:r>
          <a:endParaRPr lang="en-US" sz="2800" b="1" kern="1200" dirty="0">
            <a:latin typeface="Gill Sans MT" panose="020B0502020104020203" pitchFamily="34" charset="0"/>
          </a:endParaRPr>
        </a:p>
      </dsp:txBody>
      <dsp:txXfrm>
        <a:off x="38381" y="4529400"/>
        <a:ext cx="7725698"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37C46-1CD0-461F-895B-CC121B96E63B}">
      <dsp:nvSpPr>
        <dsp:cNvPr id="0" name=""/>
        <dsp:cNvSpPr/>
      </dsp:nvSpPr>
      <dsp:spPr>
        <a:xfrm>
          <a:off x="0" y="29557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BBAF8-F7DC-4D19-B49E-22F9FBF0E848}">
      <dsp:nvSpPr>
        <dsp:cNvPr id="0" name=""/>
        <dsp:cNvSpPr/>
      </dsp:nvSpPr>
      <dsp:spPr>
        <a:xfrm>
          <a:off x="470183" y="4465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Client Advocacy</a:t>
          </a:r>
        </a:p>
      </dsp:txBody>
      <dsp:txXfrm>
        <a:off x="494681" y="69155"/>
        <a:ext cx="6533568" cy="452844"/>
      </dsp:txXfrm>
    </dsp:sp>
    <dsp:sp modelId="{8DCAAB04-729C-4401-8250-12FD52556146}">
      <dsp:nvSpPr>
        <dsp:cNvPr id="0" name=""/>
        <dsp:cNvSpPr/>
      </dsp:nvSpPr>
      <dsp:spPr>
        <a:xfrm>
          <a:off x="0" y="106669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14D27-FB03-4EC2-BD38-C4076ECDCB2D}">
      <dsp:nvSpPr>
        <dsp:cNvPr id="0" name=""/>
        <dsp:cNvSpPr/>
      </dsp:nvSpPr>
      <dsp:spPr>
        <a:xfrm>
          <a:off x="470183" y="81577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Intensified Information Dissemination</a:t>
          </a:r>
        </a:p>
      </dsp:txBody>
      <dsp:txXfrm>
        <a:off x="494681" y="840275"/>
        <a:ext cx="6533568" cy="452844"/>
      </dsp:txXfrm>
    </dsp:sp>
    <dsp:sp modelId="{057AEEDB-1158-42C6-9D0C-4A0DC223AF77}">
      <dsp:nvSpPr>
        <dsp:cNvPr id="0" name=""/>
        <dsp:cNvSpPr/>
      </dsp:nvSpPr>
      <dsp:spPr>
        <a:xfrm>
          <a:off x="0" y="183781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2E518-6D03-4939-9499-62D789AD0348}">
      <dsp:nvSpPr>
        <dsp:cNvPr id="0" name=""/>
        <dsp:cNvSpPr/>
      </dsp:nvSpPr>
      <dsp:spPr>
        <a:xfrm>
          <a:off x="470183" y="158689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Targeted Demand Generation</a:t>
          </a:r>
        </a:p>
      </dsp:txBody>
      <dsp:txXfrm>
        <a:off x="494681" y="1611395"/>
        <a:ext cx="6533568" cy="452844"/>
      </dsp:txXfrm>
    </dsp:sp>
    <dsp:sp modelId="{CEFE0BC6-88EB-4AEC-B962-48C903CE5247}">
      <dsp:nvSpPr>
        <dsp:cNvPr id="0" name=""/>
        <dsp:cNvSpPr/>
      </dsp:nvSpPr>
      <dsp:spPr>
        <a:xfrm>
          <a:off x="0" y="260893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663DD-9E5E-4188-9F32-3BE0643C40FC}">
      <dsp:nvSpPr>
        <dsp:cNvPr id="0" name=""/>
        <dsp:cNvSpPr/>
      </dsp:nvSpPr>
      <dsp:spPr>
        <a:xfrm>
          <a:off x="470183" y="235801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Skills Training</a:t>
          </a:r>
        </a:p>
      </dsp:txBody>
      <dsp:txXfrm>
        <a:off x="494681" y="2382515"/>
        <a:ext cx="6533568" cy="452844"/>
      </dsp:txXfrm>
    </dsp:sp>
    <dsp:sp modelId="{70A8E292-A2A2-4FB2-8169-135D6BD518B7}">
      <dsp:nvSpPr>
        <dsp:cNvPr id="0" name=""/>
        <dsp:cNvSpPr/>
      </dsp:nvSpPr>
      <dsp:spPr>
        <a:xfrm>
          <a:off x="0" y="338005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688089-CC0D-4182-B149-57EE8D3F1912}">
      <dsp:nvSpPr>
        <dsp:cNvPr id="0" name=""/>
        <dsp:cNvSpPr/>
      </dsp:nvSpPr>
      <dsp:spPr>
        <a:xfrm>
          <a:off x="470183" y="312913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Partnership and Networking</a:t>
          </a:r>
        </a:p>
      </dsp:txBody>
      <dsp:txXfrm>
        <a:off x="494681" y="3153635"/>
        <a:ext cx="6533568" cy="452844"/>
      </dsp:txXfrm>
    </dsp:sp>
    <dsp:sp modelId="{0CA03BCC-03B3-48EA-9A66-5570A68987F6}">
      <dsp:nvSpPr>
        <dsp:cNvPr id="0" name=""/>
        <dsp:cNvSpPr/>
      </dsp:nvSpPr>
      <dsp:spPr>
        <a:xfrm>
          <a:off x="0" y="415117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C368F6-7B79-44F0-BF96-CC45632C6F81}">
      <dsp:nvSpPr>
        <dsp:cNvPr id="0" name=""/>
        <dsp:cNvSpPr/>
      </dsp:nvSpPr>
      <dsp:spPr>
        <a:xfrm>
          <a:off x="470183" y="390025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LGU Support</a:t>
          </a:r>
        </a:p>
      </dsp:txBody>
      <dsp:txXfrm>
        <a:off x="494681" y="3924755"/>
        <a:ext cx="6533568" cy="452844"/>
      </dsp:txXfrm>
    </dsp:sp>
    <dsp:sp modelId="{9762CB12-6790-4291-B642-75863C7DE7BB}">
      <dsp:nvSpPr>
        <dsp:cNvPr id="0" name=""/>
        <dsp:cNvSpPr/>
      </dsp:nvSpPr>
      <dsp:spPr>
        <a:xfrm>
          <a:off x="0" y="4922297"/>
          <a:ext cx="9403663"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8FAB4-21A0-40E6-892C-22E2E91C62CA}">
      <dsp:nvSpPr>
        <dsp:cNvPr id="0" name=""/>
        <dsp:cNvSpPr/>
      </dsp:nvSpPr>
      <dsp:spPr>
        <a:xfrm>
          <a:off x="470183" y="4671377"/>
          <a:ext cx="6582564"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05" tIns="0" rIns="248805" bIns="0" numCol="1" spcCol="1270" anchor="ctr" anchorCtr="0">
          <a:noAutofit/>
        </a:bodyPr>
        <a:lstStyle/>
        <a:p>
          <a:pPr marL="0" lvl="0" indent="0" algn="l" defTabSz="1244600">
            <a:lnSpc>
              <a:spcPct val="90000"/>
            </a:lnSpc>
            <a:spcBef>
              <a:spcPct val="0"/>
            </a:spcBef>
            <a:spcAft>
              <a:spcPct val="35000"/>
            </a:spcAft>
            <a:buNone/>
          </a:pPr>
          <a:r>
            <a:rPr lang="en-US" sz="2800" kern="1200" dirty="0"/>
            <a:t>Free Access	</a:t>
          </a:r>
        </a:p>
      </dsp:txBody>
      <dsp:txXfrm>
        <a:off x="494681" y="4695875"/>
        <a:ext cx="6533568"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D419A-4A79-4872-BA85-1FF00798F1E2}">
      <dsp:nvSpPr>
        <dsp:cNvPr id="0" name=""/>
        <dsp:cNvSpPr/>
      </dsp:nvSpPr>
      <dsp:spPr>
        <a:xfrm>
          <a:off x="129"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panose="020B0502020104020203" pitchFamily="34" charset="0"/>
            </a:rPr>
            <a:t>Address Gender Disparity</a:t>
          </a:r>
        </a:p>
      </dsp:txBody>
      <dsp:txXfrm>
        <a:off x="129" y="2239895"/>
        <a:ext cx="1718758" cy="2239895"/>
      </dsp:txXfrm>
    </dsp:sp>
    <dsp:sp modelId="{0432A159-E0DE-4549-8FE0-3AB7CD31EBC3}">
      <dsp:nvSpPr>
        <dsp:cNvPr id="0" name=""/>
        <dsp:cNvSpPr/>
      </dsp:nvSpPr>
      <dsp:spPr>
        <a:xfrm>
          <a:off x="51691"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92C06F-4699-4D60-8AE9-63D9770ECEF0}">
      <dsp:nvSpPr>
        <dsp:cNvPr id="0" name=""/>
        <dsp:cNvSpPr/>
      </dsp:nvSpPr>
      <dsp:spPr>
        <a:xfrm>
          <a:off x="1770450"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ill Sans MT" panose="020B0502020104020203" pitchFamily="34" charset="0"/>
            </a:rPr>
            <a:t>Dispelling Cultural</a:t>
          </a:r>
        </a:p>
        <a:p>
          <a:pPr marL="0" lvl="0" indent="0" algn="ctr" defTabSz="711200">
            <a:lnSpc>
              <a:spcPct val="90000"/>
            </a:lnSpc>
            <a:spcBef>
              <a:spcPct val="0"/>
            </a:spcBef>
            <a:spcAft>
              <a:spcPct val="35000"/>
            </a:spcAft>
            <a:buNone/>
          </a:pPr>
          <a:r>
            <a:rPr lang="en-US" sz="1600" b="1" kern="1200" dirty="0">
              <a:latin typeface="Gill Sans MT" panose="020B0502020104020203" pitchFamily="34" charset="0"/>
            </a:rPr>
            <a:t>Misinformation</a:t>
          </a:r>
        </a:p>
      </dsp:txBody>
      <dsp:txXfrm>
        <a:off x="1770450" y="2239895"/>
        <a:ext cx="1718758" cy="2239895"/>
      </dsp:txXfrm>
    </dsp:sp>
    <dsp:sp modelId="{354F913D-DB3A-41DA-B868-9915AAD5E41A}">
      <dsp:nvSpPr>
        <dsp:cNvPr id="0" name=""/>
        <dsp:cNvSpPr/>
      </dsp:nvSpPr>
      <dsp:spPr>
        <a:xfrm>
          <a:off x="1822013"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B54A8-F6C6-480B-9A3E-B291ACC9D8EC}">
      <dsp:nvSpPr>
        <dsp:cNvPr id="0" name=""/>
        <dsp:cNvSpPr/>
      </dsp:nvSpPr>
      <dsp:spPr>
        <a:xfrm>
          <a:off x="3540771"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panose="020B0502020104020203" pitchFamily="34" charset="0"/>
            </a:rPr>
            <a:t>Sustained Local Partnerships</a:t>
          </a:r>
        </a:p>
      </dsp:txBody>
      <dsp:txXfrm>
        <a:off x="3540771" y="2239895"/>
        <a:ext cx="1718758" cy="2239895"/>
      </dsp:txXfrm>
    </dsp:sp>
    <dsp:sp modelId="{896AAD85-684F-40B0-B85C-3AD73CEB29AA}">
      <dsp:nvSpPr>
        <dsp:cNvPr id="0" name=""/>
        <dsp:cNvSpPr/>
      </dsp:nvSpPr>
      <dsp:spPr>
        <a:xfrm>
          <a:off x="3592334"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C4DC5-4CFB-42D9-97D3-A334319B0D22}">
      <dsp:nvSpPr>
        <dsp:cNvPr id="0" name=""/>
        <dsp:cNvSpPr/>
      </dsp:nvSpPr>
      <dsp:spPr>
        <a:xfrm>
          <a:off x="5311093"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panose="020B0502020104020203" pitchFamily="34" charset="0"/>
            </a:rPr>
            <a:t>Clients Engagement</a:t>
          </a:r>
        </a:p>
      </dsp:txBody>
      <dsp:txXfrm>
        <a:off x="5311093" y="2239895"/>
        <a:ext cx="1718758" cy="2239895"/>
      </dsp:txXfrm>
    </dsp:sp>
    <dsp:sp modelId="{D54896E2-85AF-4104-884C-A4C9095AE8D9}">
      <dsp:nvSpPr>
        <dsp:cNvPr id="0" name=""/>
        <dsp:cNvSpPr/>
      </dsp:nvSpPr>
      <dsp:spPr>
        <a:xfrm>
          <a:off x="5362656"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7BEB9-C831-4608-873B-5C4AC70F86D2}">
      <dsp:nvSpPr>
        <dsp:cNvPr id="0" name=""/>
        <dsp:cNvSpPr/>
      </dsp:nvSpPr>
      <dsp:spPr>
        <a:xfrm>
          <a:off x="7081414"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ill Sans MT" panose="020B0502020104020203" pitchFamily="34" charset="0"/>
            </a:rPr>
            <a:t>Skills Training</a:t>
          </a:r>
        </a:p>
      </dsp:txBody>
      <dsp:txXfrm>
        <a:off x="7081414" y="2239895"/>
        <a:ext cx="1718758" cy="2239895"/>
      </dsp:txXfrm>
    </dsp:sp>
    <dsp:sp modelId="{6ACCB827-2D33-4793-8152-01A38D4D74DB}">
      <dsp:nvSpPr>
        <dsp:cNvPr id="0" name=""/>
        <dsp:cNvSpPr/>
      </dsp:nvSpPr>
      <dsp:spPr>
        <a:xfrm>
          <a:off x="7132977"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F681B-ADF6-44CE-88D5-DFDB83408962}">
      <dsp:nvSpPr>
        <dsp:cNvPr id="0" name=""/>
        <dsp:cNvSpPr/>
      </dsp:nvSpPr>
      <dsp:spPr>
        <a:xfrm>
          <a:off x="8851736" y="0"/>
          <a:ext cx="1718758" cy="55997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Gill Sans MT" panose="020B0502020104020203" pitchFamily="34" charset="0"/>
            </a:rPr>
            <a:t>Community Health Impact</a:t>
          </a:r>
        </a:p>
      </dsp:txBody>
      <dsp:txXfrm>
        <a:off x="8851736" y="2239895"/>
        <a:ext cx="1718758" cy="2239895"/>
      </dsp:txXfrm>
    </dsp:sp>
    <dsp:sp modelId="{259BBD39-1220-4479-A5A3-4A7DC4F66E50}">
      <dsp:nvSpPr>
        <dsp:cNvPr id="0" name=""/>
        <dsp:cNvSpPr/>
      </dsp:nvSpPr>
      <dsp:spPr>
        <a:xfrm>
          <a:off x="8903299" y="335984"/>
          <a:ext cx="1615633" cy="1864712"/>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7BC64-C166-4CAA-A98C-1A59FB47F7E3}">
      <dsp:nvSpPr>
        <dsp:cNvPr id="0" name=""/>
        <dsp:cNvSpPr/>
      </dsp:nvSpPr>
      <dsp:spPr>
        <a:xfrm>
          <a:off x="-16" y="4493641"/>
          <a:ext cx="10570657" cy="839960"/>
        </a:xfrm>
        <a:prstGeom prst="leftRightArrow">
          <a:avLst/>
        </a:prstGeom>
        <a:solidFill>
          <a:schemeClr val="accent1">
            <a:tint val="60000"/>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451391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4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012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76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84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06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06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2235" marR="0">
              <a:spcBef>
                <a:spcPts val="0"/>
              </a:spcBef>
              <a:spcAft>
                <a:spcPts val="0"/>
              </a:spcAft>
            </a:pPr>
            <a:r>
              <a:rPr lang="en-US" sz="1800" dirty="0">
                <a:effectLst/>
                <a:latin typeface="Carlito"/>
                <a:ea typeface="Carlito"/>
                <a:cs typeface="Carlito"/>
              </a:rPr>
              <a:t>For a long time, family planning initiatives have disproportionately focused on women, particularly in the Philippines. Recognizing the need for a more balanced approach, the City Health Office (CHO) of Davao City has taken significant strides to involve men actively in family planning decisions and position them as key stakeholders in the well-being of their families. </a:t>
            </a:r>
          </a:p>
          <a:p>
            <a:pPr marL="102235" marR="0">
              <a:spcBef>
                <a:spcPts val="0"/>
              </a:spcBef>
              <a:spcAft>
                <a:spcPts val="0"/>
              </a:spcAft>
            </a:pPr>
            <a:r>
              <a:rPr lang="en-US" sz="1800" dirty="0">
                <a:effectLst/>
                <a:latin typeface="Carlito"/>
                <a:ea typeface="Times New Roman" panose="02020603050405020304" pitchFamily="18" charset="0"/>
                <a:cs typeface="Carlito"/>
              </a:rPr>
              <a:t>In 2008, a group of doctors at the CHO conceived the idea of an official program where men get more actively involved in decision-making for family planning. This was through the No Scalpel Vasectomy (NSV). Initially performed as an office procedure, the NSV program has evolved and now operates independently at the Davao City Vasectomy Center through the unwavering support from the local government unit.  The local leaders have actively supported and promoted the importance of family planning in the city. </a:t>
            </a:r>
            <a:endParaRPr lang="en-US" sz="1800" dirty="0">
              <a:effectLst/>
              <a:latin typeface="Carlito"/>
              <a:ea typeface="Carlito"/>
              <a:cs typeface="Carlito"/>
            </a:endParaRPr>
          </a:p>
          <a:p>
            <a:pPr marL="102235" marR="0">
              <a:spcBef>
                <a:spcPts val="0"/>
              </a:spcBef>
              <a:spcAft>
                <a:spcPts val="0"/>
              </a:spcAft>
            </a:pPr>
            <a:r>
              <a:rPr lang="en-US" sz="1800" dirty="0">
                <a:effectLst/>
                <a:latin typeface="Carlito"/>
                <a:ea typeface="Times New Roman" panose="02020603050405020304" pitchFamily="18" charset="0"/>
                <a:cs typeface="Carlito"/>
              </a:rPr>
              <a:t>The City Population Division has played a crucial role in dispelling misconceptions surrounding family planning including the NSV procedure. Regular information drives and FP in MEN campaigns and lectures at the barangay level have engaged men directly, correcting misinformation on FP and encouraging them to be active participants in prenatal and FP counseling visits with their partners. Over the years, the campaign for increased male involvement has yielded positive results. More men embraced the idea of family planning and have voluntarily opted for NSV, aligning with their desired family size.  </a:t>
            </a:r>
            <a:endParaRPr lang="en-US" sz="1800" dirty="0">
              <a:effectLst/>
              <a:latin typeface="Carlito"/>
              <a:ea typeface="Carlito"/>
              <a:cs typeface="Carlito"/>
            </a:endParaRPr>
          </a:p>
          <a:p>
            <a:pPr marL="102235" marR="0">
              <a:spcBef>
                <a:spcPts val="0"/>
              </a:spcBef>
              <a:spcAft>
                <a:spcPts val="0"/>
              </a:spcAft>
            </a:pPr>
            <a:r>
              <a:rPr lang="en-US" sz="1800" dirty="0">
                <a:effectLst/>
                <a:latin typeface="Carlito"/>
                <a:ea typeface="Times New Roman" panose="02020603050405020304" pitchFamily="18" charset="0"/>
                <a:cs typeface="Carlito"/>
              </a:rPr>
              <a:t>The CHO’s commitment to this cause is further demonstrated by its strong and strategic partnerships with private organizations such as DKT, C-MEN International and USAID’s </a:t>
            </a:r>
            <a:r>
              <a:rPr lang="en-US" sz="1800" dirty="0" err="1">
                <a:effectLst/>
                <a:latin typeface="Carlito"/>
                <a:ea typeface="Times New Roman" panose="02020603050405020304" pitchFamily="18" charset="0"/>
                <a:cs typeface="Carlito"/>
              </a:rPr>
              <a:t>ReachHealth</a:t>
            </a:r>
            <a:r>
              <a:rPr lang="en-US" sz="1800" dirty="0">
                <a:effectLst/>
                <a:latin typeface="Carlito"/>
                <a:ea typeface="Times New Roman" panose="02020603050405020304" pitchFamily="18" charset="0"/>
                <a:cs typeface="Carlito"/>
              </a:rPr>
              <a:t>, providing training, logistical support, and technical guidance.  Recently, USAID’s </a:t>
            </a:r>
            <a:r>
              <a:rPr lang="en-US" sz="1800" dirty="0" err="1">
                <a:effectLst/>
                <a:latin typeface="Carlito"/>
                <a:ea typeface="Times New Roman" panose="02020603050405020304" pitchFamily="18" charset="0"/>
                <a:cs typeface="Carlito"/>
              </a:rPr>
              <a:t>ReachHealth</a:t>
            </a:r>
            <a:r>
              <a:rPr lang="en-US" sz="1800" dirty="0">
                <a:effectLst/>
                <a:latin typeface="Carlito"/>
                <a:ea typeface="Times New Roman" panose="02020603050405020304" pitchFamily="18" charset="0"/>
                <a:cs typeface="Carlito"/>
              </a:rPr>
              <a:t> Project has been instrumental in donating a </a:t>
            </a:r>
            <a:r>
              <a:rPr lang="en-US" sz="1800" dirty="0" err="1">
                <a:effectLst/>
                <a:latin typeface="Carlito"/>
                <a:ea typeface="Times New Roman" panose="02020603050405020304" pitchFamily="18" charset="0"/>
                <a:cs typeface="Carlito"/>
              </a:rPr>
              <a:t>MadaJet</a:t>
            </a:r>
            <a:r>
              <a:rPr lang="en-US" sz="1800" dirty="0">
                <a:effectLst/>
                <a:latin typeface="Carlito"/>
                <a:ea typeface="Times New Roman" panose="02020603050405020304" pitchFamily="18" charset="0"/>
                <a:cs typeface="Carlito"/>
              </a:rPr>
              <a:t> Anesthesia Device Kit promoting painless NSV procedure and supporting the NSV Center’s accreditation as DOH-accredited training institution for NSV. </a:t>
            </a:r>
            <a:endParaRPr lang="en-US" sz="1800" dirty="0">
              <a:effectLst/>
              <a:latin typeface="Carlito"/>
              <a:ea typeface="Carlito"/>
              <a:cs typeface="Carlito"/>
            </a:endParaRPr>
          </a:p>
          <a:p>
            <a:pPr marL="102235" marR="0">
              <a:spcBef>
                <a:spcPts val="0"/>
              </a:spcBef>
              <a:spcAft>
                <a:spcPts val="0"/>
              </a:spcAft>
            </a:pPr>
            <a:r>
              <a:rPr lang="en-US" sz="1800" dirty="0">
                <a:effectLst/>
                <a:latin typeface="Carlito"/>
                <a:ea typeface="Times New Roman" panose="02020603050405020304" pitchFamily="18" charset="0"/>
                <a:cs typeface="Carlito"/>
              </a:rPr>
              <a:t>The success of the NSV program speaks volumes. Davao City has positioned itself as a trailblazer in increasing men’s involvement in family planning in Davao City, attracting clients not only from the city but also from other areas of Mindanao, Visayas and Luzon and even other countries. In 2023, 107 NSV clients were served in a year, a remarkable increase compared to that in 2019, which only had 26 clients. This underscores a significant growth and impact achieved by the NSV program.</a:t>
            </a:r>
            <a:endParaRPr lang="en-US" sz="1800" dirty="0">
              <a:effectLst/>
              <a:latin typeface="Carlito"/>
              <a:ea typeface="Carlito"/>
              <a:cs typeface="Carlito"/>
            </a:endParaRPr>
          </a:p>
          <a:p>
            <a:r>
              <a:rPr lang="en-US" sz="1800" dirty="0">
                <a:effectLst/>
                <a:latin typeface="Carlito"/>
                <a:ea typeface="Times New Roman" panose="02020603050405020304" pitchFamily="18" charset="0"/>
                <a:cs typeface="Carlito"/>
              </a:rPr>
              <a:t>Davao City’s NSV program models for fostering positive change in family planning dynamics, not just locally but on broader scale. The dedication of the CHO and its partners has not only transformed the lives of families within the city but has also set a remarkable precedent for future initiatives in the realm of reproductive health. </a:t>
            </a:r>
            <a:endParaRPr dirty="0"/>
          </a:p>
        </p:txBody>
      </p:sp>
    </p:spTree>
    <p:extLst>
      <p:ext uri="{BB962C8B-B14F-4D97-AF65-F5344CB8AC3E}">
        <p14:creationId xmlns:p14="http://schemas.microsoft.com/office/powerpoint/2010/main" val="265328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4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243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152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311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527050" y="685800"/>
            <a:ext cx="580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914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6166973" y="0"/>
            <a:ext cx="5725981" cy="6993423"/>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377727" y="4166"/>
            <a:ext cx="5514818" cy="7015759"/>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8383099" y="0"/>
            <a:ext cx="3505588" cy="4921358"/>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1012425" y="2718472"/>
            <a:ext cx="7247975" cy="1582912"/>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9378350" y="2"/>
            <a:ext cx="2504098" cy="701992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9" name="Google Shape;39;p6"/>
          <p:cNvSpPr/>
          <p:nvPr/>
        </p:nvSpPr>
        <p:spPr>
          <a:xfrm>
            <a:off x="9572737" y="2"/>
            <a:ext cx="2309710" cy="7019925"/>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0" name="Google Shape;40;p6"/>
          <p:cNvSpPr/>
          <p:nvPr/>
        </p:nvSpPr>
        <p:spPr>
          <a:xfrm>
            <a:off x="10091045" y="0"/>
            <a:ext cx="1791400" cy="1902660"/>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41" name="Google Shape;41;p6"/>
          <p:cNvSpPr txBox="1">
            <a:spLocks noGrp="1"/>
          </p:cNvSpPr>
          <p:nvPr>
            <p:ph type="title"/>
          </p:nvPr>
        </p:nvSpPr>
        <p:spPr>
          <a:xfrm>
            <a:off x="1012424" y="1140987"/>
            <a:ext cx="9047105" cy="540877"/>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6"/>
          <p:cNvSpPr txBox="1">
            <a:spLocks noGrp="1"/>
          </p:cNvSpPr>
          <p:nvPr>
            <p:ph type="body" idx="1"/>
          </p:nvPr>
        </p:nvSpPr>
        <p:spPr>
          <a:xfrm>
            <a:off x="1012425" y="2036885"/>
            <a:ext cx="4227076" cy="3987579"/>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3" name="Google Shape;43;p6"/>
          <p:cNvSpPr txBox="1">
            <a:spLocks noGrp="1"/>
          </p:cNvSpPr>
          <p:nvPr>
            <p:ph type="body" idx="2"/>
          </p:nvPr>
        </p:nvSpPr>
        <p:spPr>
          <a:xfrm>
            <a:off x="5832327" y="2036885"/>
            <a:ext cx="4227076" cy="3987579"/>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4" name="Google Shape;44;p6"/>
          <p:cNvSpPr txBox="1">
            <a:spLocks noGrp="1"/>
          </p:cNvSpPr>
          <p:nvPr>
            <p:ph type="sldNum" idx="12"/>
          </p:nvPr>
        </p:nvSpPr>
        <p:spPr>
          <a:xfrm>
            <a:off x="11020343" y="6482669"/>
            <a:ext cx="713025" cy="537191"/>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lor">
  <p:cSld name="BLANK_1">
    <p:bg>
      <p:bgPr>
        <a:gradFill>
          <a:gsLst>
            <a:gs pos="0">
              <a:schemeClr val="accent2"/>
            </a:gs>
            <a:gs pos="72000">
              <a:schemeClr val="accent3"/>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11020343" y="6482669"/>
            <a:ext cx="713025" cy="537191"/>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74" name="Google Shape;74;p11"/>
          <p:cNvSpPr/>
          <p:nvPr/>
        </p:nvSpPr>
        <p:spPr>
          <a:xfrm>
            <a:off x="9378350" y="2"/>
            <a:ext cx="2504098" cy="701992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5" name="Google Shape;75;p11"/>
          <p:cNvSpPr/>
          <p:nvPr/>
        </p:nvSpPr>
        <p:spPr>
          <a:xfrm>
            <a:off x="9572737" y="2"/>
            <a:ext cx="2309710" cy="7019925"/>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6" name="Google Shape;76;p11"/>
          <p:cNvSpPr/>
          <p:nvPr/>
        </p:nvSpPr>
        <p:spPr>
          <a:xfrm>
            <a:off x="10091045" y="0"/>
            <a:ext cx="1791400" cy="1902660"/>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7" name="Google Shape;77;p11"/>
          <p:cNvSpPr/>
          <p:nvPr/>
        </p:nvSpPr>
        <p:spPr>
          <a:xfrm rot="10800000">
            <a:off x="11" y="2"/>
            <a:ext cx="2504098" cy="7019925"/>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8" name="Google Shape;78;p11"/>
          <p:cNvSpPr/>
          <p:nvPr/>
        </p:nvSpPr>
        <p:spPr>
          <a:xfrm rot="10800000">
            <a:off x="10" y="2"/>
            <a:ext cx="2309710" cy="7019925"/>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9" name="Google Shape;79;p11"/>
          <p:cNvSpPr/>
          <p:nvPr/>
        </p:nvSpPr>
        <p:spPr>
          <a:xfrm rot="10800000">
            <a:off x="12" y="5117266"/>
            <a:ext cx="1791402" cy="1902660"/>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2424" y="1140987"/>
            <a:ext cx="9047105" cy="540877"/>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1012424" y="2036884"/>
            <a:ext cx="9047105" cy="3951548"/>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11020343" y="6482669"/>
            <a:ext cx="713025" cy="537191"/>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48.jpe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jp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1.sv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8.jpg"/><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7.sv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8.jpg"/><Relationship Id="rId4" Type="http://schemas.openxmlformats.org/officeDocument/2006/relationships/image" Target="../media/image1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33.svg"/><Relationship Id="rId7" Type="http://schemas.openxmlformats.org/officeDocument/2006/relationships/diagramQuickStyle" Target="../diagrams/quickStyle2.xml"/><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3.svg"/><Relationship Id="rId5" Type="http://schemas.openxmlformats.org/officeDocument/2006/relationships/diagramData" Target="../diagrams/data2.xml"/><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7.svg"/><Relationship Id="rId9" Type="http://schemas.microsoft.com/office/2007/relationships/diagramDrawing" Target="../diagrams/drawing2.xm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4.jp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40.svg"/><Relationship Id="rId18" Type="http://schemas.openxmlformats.org/officeDocument/2006/relationships/image" Target="../media/image43.png"/><Relationship Id="rId3" Type="http://schemas.openxmlformats.org/officeDocument/2006/relationships/image" Target="../media/image10.png"/><Relationship Id="rId21" Type="http://schemas.openxmlformats.org/officeDocument/2006/relationships/image" Target="../media/image46.svg"/><Relationship Id="rId7" Type="http://schemas.openxmlformats.org/officeDocument/2006/relationships/diagramQuickStyle" Target="../diagrams/quickStyle3.xml"/><Relationship Id="rId12" Type="http://schemas.openxmlformats.org/officeDocument/2006/relationships/image" Target="../media/image39.png"/><Relationship Id="rId17" Type="http://schemas.openxmlformats.org/officeDocument/2006/relationships/image" Target="../media/image23.svg"/><Relationship Id="rId2" Type="http://schemas.openxmlformats.org/officeDocument/2006/relationships/notesSlide" Target="../notesSlides/notesSlide9.xml"/><Relationship Id="rId16" Type="http://schemas.openxmlformats.org/officeDocument/2006/relationships/image" Target="../media/image22.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38.svg"/><Relationship Id="rId5" Type="http://schemas.openxmlformats.org/officeDocument/2006/relationships/diagramData" Target="../diagrams/data3.xml"/><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4.svg"/><Relationship Id="rId4" Type="http://schemas.openxmlformats.org/officeDocument/2006/relationships/image" Target="../media/image17.svg"/><Relationship Id="rId9" Type="http://schemas.microsoft.com/office/2007/relationships/diagramDrawing" Target="../diagrams/drawing3.xm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24BE2136-3737-C3D9-DD14-8E5AE37B7055}"/>
              </a:ext>
            </a:extLst>
          </p:cNvPr>
          <p:cNvSpPr/>
          <p:nvPr/>
        </p:nvSpPr>
        <p:spPr>
          <a:xfrm>
            <a:off x="1" y="-9237"/>
            <a:ext cx="11882438" cy="919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1" name="Rectangle 20">
            <a:extLst>
              <a:ext uri="{FF2B5EF4-FFF2-40B4-BE49-F238E27FC236}">
                <a16:creationId xmlns:a16="http://schemas.microsoft.com/office/drawing/2014/main" id="{33D567B3-624F-BCBF-B8D5-6D9402270EAF}"/>
              </a:ext>
            </a:extLst>
          </p:cNvPr>
          <p:cNvSpPr/>
          <p:nvPr/>
        </p:nvSpPr>
        <p:spPr>
          <a:xfrm flipV="1">
            <a:off x="385751" y="3090616"/>
            <a:ext cx="5555468" cy="59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000"/>
          </a:p>
        </p:txBody>
      </p:sp>
      <p:sp>
        <p:nvSpPr>
          <p:cNvPr id="26" name="Rectangle 25">
            <a:extLst>
              <a:ext uri="{FF2B5EF4-FFF2-40B4-BE49-F238E27FC236}">
                <a16:creationId xmlns:a16="http://schemas.microsoft.com/office/drawing/2014/main" id="{6C898757-C034-42BB-BF74-1DF2B87EAEAF}"/>
              </a:ext>
            </a:extLst>
          </p:cNvPr>
          <p:cNvSpPr/>
          <p:nvPr/>
        </p:nvSpPr>
        <p:spPr>
          <a:xfrm>
            <a:off x="502251" y="4517735"/>
            <a:ext cx="4444486" cy="1200329"/>
          </a:xfrm>
          <a:prstGeom prst="rect">
            <a:avLst/>
          </a:prstGeom>
          <a:noFill/>
        </p:spPr>
        <p:txBody>
          <a:bodyPr wrap="none" lIns="91440" tIns="45720" rIns="91440" bIns="45720">
            <a:spAutoFit/>
          </a:bodyPr>
          <a:lstStyle/>
          <a:p>
            <a:r>
              <a:rPr lang="en-PH" sz="2400" b="1" kern="100" dirty="0">
                <a:solidFill>
                  <a:schemeClr val="bg1"/>
                </a:solidFill>
                <a:latin typeface="Gill Sans MT" panose="020B0502020104020203" pitchFamily="34" charset="0"/>
                <a:ea typeface="Aptos" panose="020B0004020202020204" pitchFamily="34" charset="0"/>
                <a:cs typeface="Times New Roman" panose="02020603050405020304" pitchFamily="18" charset="0"/>
              </a:rPr>
              <a:t>Dr. Tomas Miguel </a:t>
            </a:r>
            <a:r>
              <a:rPr lang="en-PH" sz="2400" b="1" kern="100" dirty="0" err="1">
                <a:solidFill>
                  <a:schemeClr val="bg1"/>
                </a:solidFill>
                <a:latin typeface="Gill Sans MT" panose="020B0502020104020203" pitchFamily="34" charset="0"/>
                <a:ea typeface="Aptos" panose="020B0004020202020204" pitchFamily="34" charset="0"/>
                <a:cs typeface="Times New Roman" panose="02020603050405020304" pitchFamily="18" charset="0"/>
              </a:rPr>
              <a:t>Ababon</a:t>
            </a:r>
            <a:endParaRPr lang="en-PH" sz="2400" b="1" kern="100" dirty="0">
              <a:solidFill>
                <a:schemeClr val="bg1"/>
              </a:solidFill>
              <a:effectLst/>
              <a:latin typeface="Gill Sans MT" panose="020B0502020104020203" pitchFamily="34" charset="0"/>
              <a:ea typeface="Aptos" panose="020B0004020202020204" pitchFamily="34" charset="0"/>
              <a:cs typeface="Times New Roman" panose="02020603050405020304" pitchFamily="18" charset="0"/>
            </a:endParaRPr>
          </a:p>
          <a:p>
            <a:r>
              <a:rPr lang="en-PH" sz="2400" i="1" kern="100" dirty="0">
                <a:solidFill>
                  <a:schemeClr val="bg1"/>
                </a:solidFill>
                <a:latin typeface="Gill Sans MT" panose="020B0502020104020203" pitchFamily="34" charset="0"/>
                <a:ea typeface="Aptos" panose="020B0004020202020204" pitchFamily="34" charset="0"/>
                <a:cs typeface="Times New Roman" panose="02020603050405020304" pitchFamily="18" charset="0"/>
              </a:rPr>
              <a:t>Officer in Charge - City Health Office</a:t>
            </a:r>
          </a:p>
          <a:p>
            <a:r>
              <a:rPr lang="en-PH" sz="2400" i="1" kern="100" dirty="0">
                <a:solidFill>
                  <a:schemeClr val="bg1"/>
                </a:solidFill>
                <a:effectLst/>
                <a:latin typeface="Gill Sans MT" panose="020B0502020104020203" pitchFamily="34" charset="0"/>
                <a:ea typeface="Aptos" panose="020B0004020202020204" pitchFamily="34" charset="0"/>
                <a:cs typeface="Times New Roman" panose="02020603050405020304" pitchFamily="18" charset="0"/>
              </a:rPr>
              <a:t>Davao City</a:t>
            </a:r>
            <a:endParaRPr lang="en-PH" sz="2400" kern="100" dirty="0">
              <a:solidFill>
                <a:schemeClr val="bg1"/>
              </a:solidFill>
              <a:effectLst/>
              <a:latin typeface="Gill Sans MT" panose="020B0502020104020203" pitchFamily="34" charset="0"/>
              <a:ea typeface="Aptos" panose="020B000402020202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CF149980-2769-422D-ABEA-7105B122C4A0}"/>
              </a:ext>
            </a:extLst>
          </p:cNvPr>
          <p:cNvGrpSpPr/>
          <p:nvPr/>
        </p:nvGrpSpPr>
        <p:grpSpPr>
          <a:xfrm>
            <a:off x="4096843" y="-44461"/>
            <a:ext cx="7540667" cy="925757"/>
            <a:chOff x="2553783" y="-58749"/>
            <a:chExt cx="7540667" cy="925757"/>
          </a:xfrm>
        </p:grpSpPr>
        <p:pic>
          <p:nvPicPr>
            <p:cNvPr id="14" name="Picture 13" descr="A picture containing drawing, plate&#10;&#10;Description automatically generated">
              <a:extLst>
                <a:ext uri="{FF2B5EF4-FFF2-40B4-BE49-F238E27FC236}">
                  <a16:creationId xmlns:a16="http://schemas.microsoft.com/office/drawing/2014/main" id="{448ED674-36DC-C10B-9529-B38EC360D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518" y="143126"/>
              <a:ext cx="1260932" cy="667055"/>
            </a:xfrm>
            <a:prstGeom prst="rect">
              <a:avLst/>
            </a:prstGeom>
          </p:spPr>
        </p:pic>
        <p:pic>
          <p:nvPicPr>
            <p:cNvPr id="24" name="Picture 23">
              <a:extLst>
                <a:ext uri="{FF2B5EF4-FFF2-40B4-BE49-F238E27FC236}">
                  <a16:creationId xmlns:a16="http://schemas.microsoft.com/office/drawing/2014/main" id="{091BC4E2-F6D5-43BC-BF9F-8D9AECB0A0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53783" y="74870"/>
              <a:ext cx="770674" cy="761525"/>
            </a:xfrm>
            <a:prstGeom prst="rect">
              <a:avLst/>
            </a:prstGeom>
            <a:noFill/>
            <a:ln>
              <a:noFill/>
            </a:ln>
          </p:spPr>
        </p:pic>
        <p:pic>
          <p:nvPicPr>
            <p:cNvPr id="1026" name="Picture 2" descr="https://encrypted-tbn0.gstatic.com/images?q=tbn:ANd9GcTwIDbz8GK_gVyQGAJfqedBqWQw_IMFkSyRbrEZGFhZmg&amp;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968" r="10464" b="8894"/>
            <a:stretch/>
          </p:blipFill>
          <p:spPr bwMode="auto">
            <a:xfrm>
              <a:off x="4301643" y="-58749"/>
              <a:ext cx="819251" cy="919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8BD14C9-E702-40F2-A48C-788093291102}"/>
                </a:ext>
              </a:extLst>
            </p:cNvPr>
            <p:cNvPicPr>
              <a:picLocks noChangeAspect="1"/>
            </p:cNvPicPr>
            <p:nvPr/>
          </p:nvPicPr>
          <p:blipFill rotWithShape="1">
            <a:blip r:embed="rId6">
              <a:clrChange>
                <a:clrFrom>
                  <a:srgbClr val="FFFFFF"/>
                </a:clrFrom>
                <a:clrTo>
                  <a:srgbClr val="FFFFFF">
                    <a:alpha val="0"/>
                  </a:srgbClr>
                </a:clrTo>
              </a:clrChange>
            </a:blip>
            <a:srcRect b="21306"/>
            <a:stretch/>
          </p:blipFill>
          <p:spPr>
            <a:xfrm>
              <a:off x="5108213" y="113763"/>
              <a:ext cx="1017003" cy="753245"/>
            </a:xfrm>
            <a:prstGeom prst="rect">
              <a:avLst/>
            </a:prstGeom>
          </p:spPr>
        </p:pic>
        <p:pic>
          <p:nvPicPr>
            <p:cNvPr id="17" name="Picture 2">
              <a:extLst>
                <a:ext uri="{FF2B5EF4-FFF2-40B4-BE49-F238E27FC236}">
                  <a16:creationId xmlns:a16="http://schemas.microsoft.com/office/drawing/2014/main" id="{DA6EA978-9B5D-4CFB-AB6E-E81B61400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8861" y="69110"/>
              <a:ext cx="747332" cy="747332"/>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AC71F53B-FF0A-4DAC-8832-6C56143AC69C}"/>
              </a:ext>
            </a:extLst>
          </p:cNvPr>
          <p:cNvPicPr>
            <a:picLocks noChangeAspect="1"/>
          </p:cNvPicPr>
          <p:nvPr/>
        </p:nvPicPr>
        <p:blipFill>
          <a:blip r:embed="rId8"/>
          <a:stretch>
            <a:fillRect/>
          </a:stretch>
        </p:blipFill>
        <p:spPr>
          <a:xfrm>
            <a:off x="502251" y="5958221"/>
            <a:ext cx="2757182" cy="1061704"/>
          </a:xfrm>
          <a:prstGeom prst="rect">
            <a:avLst/>
          </a:prstGeom>
        </p:spPr>
      </p:pic>
      <p:pic>
        <p:nvPicPr>
          <p:cNvPr id="22" name="Picture 21">
            <a:extLst>
              <a:ext uri="{FF2B5EF4-FFF2-40B4-BE49-F238E27FC236}">
                <a16:creationId xmlns:a16="http://schemas.microsoft.com/office/drawing/2014/main" id="{436E60B9-8673-4B09-B0D0-570ED7E0A171}"/>
              </a:ext>
            </a:extLst>
          </p:cNvPr>
          <p:cNvPicPr>
            <a:picLocks noChangeAspect="1"/>
          </p:cNvPicPr>
          <p:nvPr/>
        </p:nvPicPr>
        <p:blipFill>
          <a:blip r:embed="rId9"/>
          <a:stretch>
            <a:fillRect/>
          </a:stretch>
        </p:blipFill>
        <p:spPr>
          <a:xfrm>
            <a:off x="7676839" y="95085"/>
            <a:ext cx="2609664" cy="770441"/>
          </a:xfrm>
          <a:prstGeom prst="rect">
            <a:avLst/>
          </a:prstGeom>
        </p:spPr>
      </p:pic>
      <p:sp>
        <p:nvSpPr>
          <p:cNvPr id="35" name="Google Shape;108;p15">
            <a:extLst>
              <a:ext uri="{FF2B5EF4-FFF2-40B4-BE49-F238E27FC236}">
                <a16:creationId xmlns:a16="http://schemas.microsoft.com/office/drawing/2014/main" id="{97759AB7-5D30-493E-AC1B-09A34AD88DD1}"/>
              </a:ext>
            </a:extLst>
          </p:cNvPr>
          <p:cNvSpPr txBox="1">
            <a:spLocks noGrp="1"/>
          </p:cNvSpPr>
          <p:nvPr>
            <p:ph type="ctrTitle"/>
          </p:nvPr>
        </p:nvSpPr>
        <p:spPr>
          <a:xfrm>
            <a:off x="385751" y="1557128"/>
            <a:ext cx="8090983" cy="632100"/>
          </a:xfrm>
          <a:prstGeom prst="rect">
            <a:avLst/>
          </a:prstGeom>
        </p:spPr>
        <p:txBody>
          <a:bodyPr spcFirstLastPara="1" wrap="square" lIns="0" tIns="0" rIns="0" bIns="0" anchor="b" anchorCtr="0">
            <a:noAutofit/>
          </a:bodyPr>
          <a:lstStyle/>
          <a:p>
            <a:r>
              <a:rPr lang="en-PH" sz="3200" b="1" dirty="0">
                <a:latin typeface="Gill Sans MT" panose="020B0502020104020203" pitchFamily="34" charset="0"/>
              </a:rPr>
              <a:t>Advancing Male Involvement:</a:t>
            </a:r>
            <a:endParaRPr sz="2800" dirty="0">
              <a:latin typeface="Gill Sans MT" panose="020B0502020104020203" pitchFamily="34" charset="0"/>
            </a:endParaRPr>
          </a:p>
        </p:txBody>
      </p:sp>
      <p:sp>
        <p:nvSpPr>
          <p:cNvPr id="37" name="Google Shape;109;p15">
            <a:extLst>
              <a:ext uri="{FF2B5EF4-FFF2-40B4-BE49-F238E27FC236}">
                <a16:creationId xmlns:a16="http://schemas.microsoft.com/office/drawing/2014/main" id="{CFA2C7E2-CF3A-4FB7-A2FE-443FD1B48F37}"/>
              </a:ext>
            </a:extLst>
          </p:cNvPr>
          <p:cNvSpPr txBox="1">
            <a:spLocks/>
          </p:cNvSpPr>
          <p:nvPr/>
        </p:nvSpPr>
        <p:spPr>
          <a:xfrm>
            <a:off x="385751" y="2219624"/>
            <a:ext cx="5555468" cy="866148"/>
          </a:xfrm>
          <a:prstGeom prst="rect">
            <a:avLst/>
          </a:prstGeom>
          <a:solidFill>
            <a:schemeClr val="accent3">
              <a:lumMod val="60000"/>
              <a:lumOff val="40000"/>
            </a:schemeClr>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800"/>
              </a:spcAft>
            </a:pPr>
            <a:r>
              <a:rPr lang="en-PH" sz="2800" b="1" dirty="0">
                <a:latin typeface="Gill Sans MT" panose="020B0502020104020203" pitchFamily="34" charset="0"/>
              </a:rPr>
              <a:t>No Scalpel Vasectomy Program of Davao City</a:t>
            </a:r>
          </a:p>
        </p:txBody>
      </p:sp>
      <p:grpSp>
        <p:nvGrpSpPr>
          <p:cNvPr id="39" name="Group 38">
            <a:extLst>
              <a:ext uri="{FF2B5EF4-FFF2-40B4-BE49-F238E27FC236}">
                <a16:creationId xmlns:a16="http://schemas.microsoft.com/office/drawing/2014/main" id="{1C01070C-C40E-401D-9BE8-8AFDFBA5785C}"/>
              </a:ext>
            </a:extLst>
          </p:cNvPr>
          <p:cNvGrpSpPr/>
          <p:nvPr/>
        </p:nvGrpSpPr>
        <p:grpSpPr>
          <a:xfrm rot="244318">
            <a:off x="5943985" y="984050"/>
            <a:ext cx="4711120" cy="6089498"/>
            <a:chOff x="3349088" y="-801705"/>
            <a:chExt cx="5467502" cy="7093929"/>
          </a:xfrm>
          <a:blipFill>
            <a:blip r:embed="rId10"/>
            <a:stretch>
              <a:fillRect/>
            </a:stretch>
          </a:blipFill>
        </p:grpSpPr>
        <p:sp>
          <p:nvSpPr>
            <p:cNvPr id="40" name="Rectangle: Rounded Corners 39">
              <a:extLst>
                <a:ext uri="{FF2B5EF4-FFF2-40B4-BE49-F238E27FC236}">
                  <a16:creationId xmlns:a16="http://schemas.microsoft.com/office/drawing/2014/main" id="{9B740BFA-1D22-4C7A-AF38-16DE1D042964}"/>
                </a:ext>
              </a:extLst>
            </p:cNvPr>
            <p:cNvSpPr/>
            <p:nvPr/>
          </p:nvSpPr>
          <p:spPr>
            <a:xfrm rot="1997834">
              <a:off x="5097656" y="-607808"/>
              <a:ext cx="879437" cy="3813001"/>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1" name="Rectangle: Rounded Corners 40">
              <a:extLst>
                <a:ext uri="{FF2B5EF4-FFF2-40B4-BE49-F238E27FC236}">
                  <a16:creationId xmlns:a16="http://schemas.microsoft.com/office/drawing/2014/main" id="{5912C717-B0DB-4E42-BE1C-3D3610993400}"/>
                </a:ext>
              </a:extLst>
            </p:cNvPr>
            <p:cNvSpPr/>
            <p:nvPr/>
          </p:nvSpPr>
          <p:spPr>
            <a:xfrm rot="1997834">
              <a:off x="6349642" y="-801705"/>
              <a:ext cx="1252242" cy="4045631"/>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Rectangle: Rounded Corners 41">
              <a:extLst>
                <a:ext uri="{FF2B5EF4-FFF2-40B4-BE49-F238E27FC236}">
                  <a16:creationId xmlns:a16="http://schemas.microsoft.com/office/drawing/2014/main" id="{206844B8-70C5-48A5-9F2E-FBADAD8E6878}"/>
                </a:ext>
              </a:extLst>
            </p:cNvPr>
            <p:cNvSpPr/>
            <p:nvPr/>
          </p:nvSpPr>
          <p:spPr>
            <a:xfrm rot="1997834">
              <a:off x="7529077" y="-548113"/>
              <a:ext cx="1172804" cy="4736725"/>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Rectangle: Rounded Corners 42">
              <a:extLst>
                <a:ext uri="{FF2B5EF4-FFF2-40B4-BE49-F238E27FC236}">
                  <a16:creationId xmlns:a16="http://schemas.microsoft.com/office/drawing/2014/main" id="{BE0614AF-A0BE-4466-98B1-255994AA0568}"/>
                </a:ext>
              </a:extLst>
            </p:cNvPr>
            <p:cNvSpPr/>
            <p:nvPr/>
          </p:nvSpPr>
          <p:spPr>
            <a:xfrm rot="1997834">
              <a:off x="5502444" y="3620318"/>
              <a:ext cx="1076106" cy="2575955"/>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Rectangle: Rounded Corners 43">
              <a:extLst>
                <a:ext uri="{FF2B5EF4-FFF2-40B4-BE49-F238E27FC236}">
                  <a16:creationId xmlns:a16="http://schemas.microsoft.com/office/drawing/2014/main" id="{54E6FC0D-DAF8-415F-9079-59D2C488176C}"/>
                </a:ext>
              </a:extLst>
            </p:cNvPr>
            <p:cNvSpPr/>
            <p:nvPr/>
          </p:nvSpPr>
          <p:spPr>
            <a:xfrm rot="1997834">
              <a:off x="4492316" y="2737803"/>
              <a:ext cx="930629" cy="3554421"/>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Rectangle: Rounded Corners 44">
              <a:extLst>
                <a:ext uri="{FF2B5EF4-FFF2-40B4-BE49-F238E27FC236}">
                  <a16:creationId xmlns:a16="http://schemas.microsoft.com/office/drawing/2014/main" id="{969A6028-D13C-4511-BF62-0308A1BE0F40}"/>
                </a:ext>
              </a:extLst>
            </p:cNvPr>
            <p:cNvSpPr/>
            <p:nvPr/>
          </p:nvSpPr>
          <p:spPr>
            <a:xfrm rot="1997834">
              <a:off x="7885961" y="1122080"/>
              <a:ext cx="930629" cy="4828599"/>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Rectangle: Rounded Corners 45">
              <a:extLst>
                <a:ext uri="{FF2B5EF4-FFF2-40B4-BE49-F238E27FC236}">
                  <a16:creationId xmlns:a16="http://schemas.microsoft.com/office/drawing/2014/main" id="{7AD5B588-CEA5-4A82-9028-37969D924EED}"/>
                </a:ext>
              </a:extLst>
            </p:cNvPr>
            <p:cNvSpPr/>
            <p:nvPr/>
          </p:nvSpPr>
          <p:spPr>
            <a:xfrm rot="1997834">
              <a:off x="3349088" y="2833754"/>
              <a:ext cx="1076106" cy="2575955"/>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Rectangle: Rounded Corners 46">
              <a:extLst>
                <a:ext uri="{FF2B5EF4-FFF2-40B4-BE49-F238E27FC236}">
                  <a16:creationId xmlns:a16="http://schemas.microsoft.com/office/drawing/2014/main" id="{EC172B7F-681C-4F4A-A558-C132C79A6C41}"/>
                </a:ext>
              </a:extLst>
            </p:cNvPr>
            <p:cNvSpPr/>
            <p:nvPr/>
          </p:nvSpPr>
          <p:spPr>
            <a:xfrm rot="1997834">
              <a:off x="3747568" y="-601430"/>
              <a:ext cx="879437" cy="4402408"/>
            </a:xfrm>
            <a:prstGeom prst="round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6" name="Picture 5">
            <a:extLst>
              <a:ext uri="{FF2B5EF4-FFF2-40B4-BE49-F238E27FC236}">
                <a16:creationId xmlns:a16="http://schemas.microsoft.com/office/drawing/2014/main" id="{A96407A9-8F9D-478A-B7CE-4B00D9191BCA}"/>
              </a:ext>
            </a:extLst>
          </p:cNvPr>
          <p:cNvPicPr>
            <a:picLocks noChangeAspect="1"/>
          </p:cNvPicPr>
          <p:nvPr/>
        </p:nvPicPr>
        <p:blipFill>
          <a:blip r:embed="rId11"/>
          <a:stretch>
            <a:fillRect/>
          </a:stretch>
        </p:blipFill>
        <p:spPr>
          <a:xfrm>
            <a:off x="10327375" y="5360634"/>
            <a:ext cx="1444403" cy="14444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80"/>
            <a:ext cx="6962100" cy="396300"/>
          </a:xfrm>
          <a:prstGeom prst="rect">
            <a:avLst/>
          </a:prstGeom>
        </p:spPr>
        <p:txBody>
          <a:bodyPr spcFirstLastPara="1" wrap="square" lIns="0" tIns="0" rIns="0" bIns="0" anchor="b" anchorCtr="0">
            <a:noAutofit/>
          </a:bodyPr>
          <a:lstStyle/>
          <a:p>
            <a:r>
              <a:rPr lang="en-US" sz="4400" dirty="0">
                <a:solidFill>
                  <a:schemeClr val="tx2">
                    <a:lumMod val="25000"/>
                  </a:schemeClr>
                </a:solidFill>
                <a:latin typeface="Fira Sans Condensed Medium" panose="020B0603050000020004" pitchFamily="34" charset="0"/>
              </a:rPr>
              <a:t>WAYS FORWARD</a:t>
            </a:r>
            <a:endParaRPr sz="4400" dirty="0">
              <a:solidFill>
                <a:schemeClr val="tx2">
                  <a:lumMod val="25000"/>
                </a:schemeClr>
              </a:solidFill>
              <a:latin typeface="Fira Sans Condensed Medium" panose="020B0603050000020004" pitchFamily="34" charset="0"/>
            </a:endParaRP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10</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grpSp>
        <p:nvGrpSpPr>
          <p:cNvPr id="8" name="Group 5">
            <a:extLst>
              <a:ext uri="{FF2B5EF4-FFF2-40B4-BE49-F238E27FC236}">
                <a16:creationId xmlns:a16="http://schemas.microsoft.com/office/drawing/2014/main" id="{AEA23960-2B62-42AE-9D69-3279DCEC4EDC}"/>
              </a:ext>
            </a:extLst>
          </p:cNvPr>
          <p:cNvGrpSpPr/>
          <p:nvPr/>
        </p:nvGrpSpPr>
        <p:grpSpPr>
          <a:xfrm>
            <a:off x="1013387" y="1270764"/>
            <a:ext cx="4654916" cy="2159304"/>
            <a:chOff x="0" y="0"/>
            <a:chExt cx="2565722" cy="730386"/>
          </a:xfrm>
        </p:grpSpPr>
        <p:sp>
          <p:nvSpPr>
            <p:cNvPr id="12" name="Freeform 6">
              <a:extLst>
                <a:ext uri="{FF2B5EF4-FFF2-40B4-BE49-F238E27FC236}">
                  <a16:creationId xmlns:a16="http://schemas.microsoft.com/office/drawing/2014/main" id="{18155F38-5B72-4A26-B160-DB8E2CEE32D8}"/>
                </a:ext>
              </a:extLst>
            </p:cNvPr>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0071C9"/>
            </a:solidFill>
          </p:spPr>
          <p:txBody>
            <a:bodyPr/>
            <a:lstStyle/>
            <a:p>
              <a:endParaRPr lang="en-US" sz="1134">
                <a:latin typeface="Gill Sans MT" panose="020B0502020104020203" pitchFamily="34" charset="0"/>
              </a:endParaRPr>
            </a:p>
          </p:txBody>
        </p:sp>
        <p:sp>
          <p:nvSpPr>
            <p:cNvPr id="13" name="TextBox 7">
              <a:extLst>
                <a:ext uri="{FF2B5EF4-FFF2-40B4-BE49-F238E27FC236}">
                  <a16:creationId xmlns:a16="http://schemas.microsoft.com/office/drawing/2014/main" id="{0C4B63A6-5FEC-4037-8A7A-65BD4E24F286}"/>
                </a:ext>
              </a:extLst>
            </p:cNvPr>
            <p:cNvSpPr txBox="1"/>
            <p:nvPr/>
          </p:nvSpPr>
          <p:spPr>
            <a:xfrm>
              <a:off x="177800" y="-38100"/>
              <a:ext cx="2311722" cy="768486"/>
            </a:xfrm>
            <a:prstGeom prst="rect">
              <a:avLst/>
            </a:prstGeom>
          </p:spPr>
          <p:txBody>
            <a:bodyPr lIns="33007" tIns="33007" rIns="33007" bIns="33007" rtlCol="0" anchor="ctr"/>
            <a:lstStyle/>
            <a:p>
              <a:pPr algn="ctr">
                <a:lnSpc>
                  <a:spcPts val="1692"/>
                </a:lnSpc>
              </a:pPr>
              <a:endParaRPr sz="1134">
                <a:latin typeface="Gill Sans MT" panose="020B0502020104020203" pitchFamily="34" charset="0"/>
              </a:endParaRPr>
            </a:p>
          </p:txBody>
        </p:sp>
      </p:grpSp>
      <p:grpSp>
        <p:nvGrpSpPr>
          <p:cNvPr id="14" name="Group 11">
            <a:extLst>
              <a:ext uri="{FF2B5EF4-FFF2-40B4-BE49-F238E27FC236}">
                <a16:creationId xmlns:a16="http://schemas.microsoft.com/office/drawing/2014/main" id="{FC6F1530-6F5C-47AD-AF11-86308FA44F6A}"/>
              </a:ext>
            </a:extLst>
          </p:cNvPr>
          <p:cNvGrpSpPr/>
          <p:nvPr/>
        </p:nvGrpSpPr>
        <p:grpSpPr>
          <a:xfrm>
            <a:off x="5271769" y="1272131"/>
            <a:ext cx="4005484" cy="2149885"/>
            <a:chOff x="0" y="0"/>
            <a:chExt cx="2565722" cy="730386"/>
          </a:xfrm>
        </p:grpSpPr>
        <p:sp>
          <p:nvSpPr>
            <p:cNvPr id="15" name="Freeform 12">
              <a:extLst>
                <a:ext uri="{FF2B5EF4-FFF2-40B4-BE49-F238E27FC236}">
                  <a16:creationId xmlns:a16="http://schemas.microsoft.com/office/drawing/2014/main" id="{86FD7BA8-1C64-4A9F-B916-402ABD62265B}"/>
                </a:ext>
              </a:extLst>
            </p:cNvPr>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4BD1FB"/>
            </a:solidFill>
          </p:spPr>
          <p:txBody>
            <a:bodyPr/>
            <a:lstStyle/>
            <a:p>
              <a:endParaRPr lang="en-US" sz="1134" dirty="0">
                <a:latin typeface="Gill Sans MT" panose="020B0502020104020203" pitchFamily="34" charset="0"/>
              </a:endParaRPr>
            </a:p>
          </p:txBody>
        </p:sp>
        <p:sp>
          <p:nvSpPr>
            <p:cNvPr id="16" name="TextBox 13">
              <a:extLst>
                <a:ext uri="{FF2B5EF4-FFF2-40B4-BE49-F238E27FC236}">
                  <a16:creationId xmlns:a16="http://schemas.microsoft.com/office/drawing/2014/main" id="{E68B00EC-8F7C-4E7F-9FAB-E666265BFF64}"/>
                </a:ext>
              </a:extLst>
            </p:cNvPr>
            <p:cNvSpPr txBox="1"/>
            <p:nvPr/>
          </p:nvSpPr>
          <p:spPr>
            <a:xfrm>
              <a:off x="177800" y="-38100"/>
              <a:ext cx="2311722" cy="768486"/>
            </a:xfrm>
            <a:prstGeom prst="rect">
              <a:avLst/>
            </a:prstGeom>
          </p:spPr>
          <p:txBody>
            <a:bodyPr lIns="33007" tIns="33007" rIns="33007" bIns="33007" rtlCol="0" anchor="ctr"/>
            <a:lstStyle/>
            <a:p>
              <a:pPr algn="ctr">
                <a:lnSpc>
                  <a:spcPts val="1692"/>
                </a:lnSpc>
              </a:pPr>
              <a:endParaRPr sz="1134">
                <a:latin typeface="Gill Sans MT" panose="020B0502020104020203" pitchFamily="34" charset="0"/>
              </a:endParaRPr>
            </a:p>
          </p:txBody>
        </p:sp>
      </p:grpSp>
      <p:grpSp>
        <p:nvGrpSpPr>
          <p:cNvPr id="17" name="Group 14">
            <a:extLst>
              <a:ext uri="{FF2B5EF4-FFF2-40B4-BE49-F238E27FC236}">
                <a16:creationId xmlns:a16="http://schemas.microsoft.com/office/drawing/2014/main" id="{69EC19A6-37AF-4B9C-8523-BFABDED6C5DF}"/>
              </a:ext>
            </a:extLst>
          </p:cNvPr>
          <p:cNvGrpSpPr/>
          <p:nvPr/>
        </p:nvGrpSpPr>
        <p:grpSpPr>
          <a:xfrm>
            <a:off x="6468130" y="3422016"/>
            <a:ext cx="4005483" cy="2149887"/>
            <a:chOff x="0" y="0"/>
            <a:chExt cx="2565722" cy="730386"/>
          </a:xfrm>
        </p:grpSpPr>
        <p:sp>
          <p:nvSpPr>
            <p:cNvPr id="18" name="Freeform 15">
              <a:extLst>
                <a:ext uri="{FF2B5EF4-FFF2-40B4-BE49-F238E27FC236}">
                  <a16:creationId xmlns:a16="http://schemas.microsoft.com/office/drawing/2014/main" id="{E8B65657-D837-4BFE-82F1-9F556B2BC35F}"/>
                </a:ext>
              </a:extLst>
            </p:cNvPr>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CFF4FF"/>
            </a:solidFill>
          </p:spPr>
          <p:txBody>
            <a:bodyPr/>
            <a:lstStyle/>
            <a:p>
              <a:endParaRPr lang="en-US" sz="1134">
                <a:latin typeface="Gill Sans MT" panose="020B0502020104020203" pitchFamily="34" charset="0"/>
              </a:endParaRPr>
            </a:p>
          </p:txBody>
        </p:sp>
        <p:sp>
          <p:nvSpPr>
            <p:cNvPr id="19" name="TextBox 18">
              <a:extLst>
                <a:ext uri="{FF2B5EF4-FFF2-40B4-BE49-F238E27FC236}">
                  <a16:creationId xmlns:a16="http://schemas.microsoft.com/office/drawing/2014/main" id="{4D06C1BA-8623-4A4F-9FEF-F1AEBD31A58E}"/>
                </a:ext>
              </a:extLst>
            </p:cNvPr>
            <p:cNvSpPr txBox="1"/>
            <p:nvPr/>
          </p:nvSpPr>
          <p:spPr>
            <a:xfrm>
              <a:off x="177800" y="-38100"/>
              <a:ext cx="2311722" cy="768486"/>
            </a:xfrm>
            <a:prstGeom prst="rect">
              <a:avLst/>
            </a:prstGeom>
          </p:spPr>
          <p:txBody>
            <a:bodyPr lIns="33007" tIns="33007" rIns="33007" bIns="33007" rtlCol="0" anchor="ctr"/>
            <a:lstStyle/>
            <a:p>
              <a:pPr algn="ctr">
                <a:lnSpc>
                  <a:spcPts val="1692"/>
                </a:lnSpc>
              </a:pPr>
              <a:endParaRPr sz="1134">
                <a:latin typeface="Gill Sans MT" panose="020B0502020104020203" pitchFamily="34" charset="0"/>
              </a:endParaRPr>
            </a:p>
          </p:txBody>
        </p:sp>
      </p:grpSp>
      <p:sp>
        <p:nvSpPr>
          <p:cNvPr id="20" name="TextBox 21">
            <a:extLst>
              <a:ext uri="{FF2B5EF4-FFF2-40B4-BE49-F238E27FC236}">
                <a16:creationId xmlns:a16="http://schemas.microsoft.com/office/drawing/2014/main" id="{59BAA86F-D441-4872-87F9-554DA5219596}"/>
              </a:ext>
            </a:extLst>
          </p:cNvPr>
          <p:cNvSpPr txBox="1"/>
          <p:nvPr/>
        </p:nvSpPr>
        <p:spPr>
          <a:xfrm>
            <a:off x="1831614" y="1437576"/>
            <a:ext cx="2736120" cy="1709699"/>
          </a:xfrm>
          <a:prstGeom prst="rect">
            <a:avLst/>
          </a:prstGeom>
        </p:spPr>
        <p:txBody>
          <a:bodyPr wrap="square" lIns="0" tIns="0" rIns="0" bIns="0" rtlCol="0" anchor="t">
            <a:spAutoFit/>
          </a:bodyPr>
          <a:lstStyle/>
          <a:p>
            <a:pPr algn="ctr">
              <a:lnSpc>
                <a:spcPts val="3369"/>
              </a:lnSpc>
              <a:spcBef>
                <a:spcPct val="0"/>
              </a:spcBef>
            </a:pPr>
            <a:r>
              <a:rPr lang="en-US" sz="2441" b="1" dirty="0">
                <a:solidFill>
                  <a:schemeClr val="bg1"/>
                </a:solidFill>
                <a:latin typeface="Gill Sans MT" panose="020B0502020104020203" pitchFamily="34" charset="0"/>
              </a:rPr>
              <a:t>Utilization of PhilHealth Konsulta for NSV Program</a:t>
            </a:r>
          </a:p>
        </p:txBody>
      </p:sp>
      <p:sp>
        <p:nvSpPr>
          <p:cNvPr id="22" name="TextBox 21">
            <a:extLst>
              <a:ext uri="{FF2B5EF4-FFF2-40B4-BE49-F238E27FC236}">
                <a16:creationId xmlns:a16="http://schemas.microsoft.com/office/drawing/2014/main" id="{C4EEFA55-ACE2-4291-BDC2-C60BB2324964}"/>
              </a:ext>
            </a:extLst>
          </p:cNvPr>
          <p:cNvSpPr txBox="1"/>
          <p:nvPr/>
        </p:nvSpPr>
        <p:spPr>
          <a:xfrm>
            <a:off x="5687590" y="1515519"/>
            <a:ext cx="3262496" cy="1273682"/>
          </a:xfrm>
          <a:prstGeom prst="rect">
            <a:avLst/>
          </a:prstGeom>
        </p:spPr>
        <p:txBody>
          <a:bodyPr wrap="square" lIns="0" tIns="0" rIns="0" bIns="0" rtlCol="0" anchor="t">
            <a:spAutoFit/>
          </a:bodyPr>
          <a:lstStyle/>
          <a:p>
            <a:pPr algn="ctr">
              <a:lnSpc>
                <a:spcPts val="3369"/>
              </a:lnSpc>
              <a:spcBef>
                <a:spcPct val="0"/>
              </a:spcBef>
            </a:pPr>
            <a:r>
              <a:rPr lang="en-US" sz="2441" b="1" dirty="0">
                <a:solidFill>
                  <a:schemeClr val="accent3">
                    <a:lumMod val="50000"/>
                  </a:schemeClr>
                </a:solidFill>
                <a:latin typeface="Gill Sans MT" panose="020B0502020104020203" pitchFamily="34" charset="0"/>
              </a:rPr>
              <a:t>Strengthened Partnership and LGU Support</a:t>
            </a:r>
          </a:p>
        </p:txBody>
      </p:sp>
      <p:sp>
        <p:nvSpPr>
          <p:cNvPr id="23" name="TextBox 21">
            <a:extLst>
              <a:ext uri="{FF2B5EF4-FFF2-40B4-BE49-F238E27FC236}">
                <a16:creationId xmlns:a16="http://schemas.microsoft.com/office/drawing/2014/main" id="{A87FBD09-B726-47B2-8CB0-0EBF659D3E93}"/>
              </a:ext>
            </a:extLst>
          </p:cNvPr>
          <p:cNvSpPr txBox="1"/>
          <p:nvPr/>
        </p:nvSpPr>
        <p:spPr>
          <a:xfrm>
            <a:off x="7003013" y="3942684"/>
            <a:ext cx="2850493" cy="852413"/>
          </a:xfrm>
          <a:prstGeom prst="rect">
            <a:avLst/>
          </a:prstGeom>
        </p:spPr>
        <p:txBody>
          <a:bodyPr wrap="square" lIns="0" tIns="0" rIns="0" bIns="0" rtlCol="0" anchor="t">
            <a:spAutoFit/>
          </a:bodyPr>
          <a:lstStyle/>
          <a:p>
            <a:pPr algn="ctr">
              <a:lnSpc>
                <a:spcPts val="3369"/>
              </a:lnSpc>
              <a:spcBef>
                <a:spcPct val="0"/>
              </a:spcBef>
            </a:pPr>
            <a:r>
              <a:rPr lang="en-US" sz="2441" b="1" dirty="0">
                <a:solidFill>
                  <a:srgbClr val="051D40"/>
                </a:solidFill>
                <a:latin typeface="Gill Sans MT" panose="020B0502020104020203" pitchFamily="34" charset="0"/>
              </a:rPr>
              <a:t>Expansion program for Men’s Clinic</a:t>
            </a:r>
          </a:p>
        </p:txBody>
      </p:sp>
      <p:grpSp>
        <p:nvGrpSpPr>
          <p:cNvPr id="24" name="Group 8">
            <a:extLst>
              <a:ext uri="{FF2B5EF4-FFF2-40B4-BE49-F238E27FC236}">
                <a16:creationId xmlns:a16="http://schemas.microsoft.com/office/drawing/2014/main" id="{2442E59D-24B4-4337-A4FB-B11A9B0A36E2}"/>
              </a:ext>
            </a:extLst>
          </p:cNvPr>
          <p:cNvGrpSpPr/>
          <p:nvPr/>
        </p:nvGrpSpPr>
        <p:grpSpPr>
          <a:xfrm>
            <a:off x="2269555" y="3422016"/>
            <a:ext cx="4510630" cy="2931406"/>
            <a:chOff x="177800" y="-261164"/>
            <a:chExt cx="2852067" cy="991550"/>
          </a:xfrm>
        </p:grpSpPr>
        <p:sp>
          <p:nvSpPr>
            <p:cNvPr id="25" name="Freeform 9">
              <a:extLst>
                <a:ext uri="{FF2B5EF4-FFF2-40B4-BE49-F238E27FC236}">
                  <a16:creationId xmlns:a16="http://schemas.microsoft.com/office/drawing/2014/main" id="{733CF5B9-32D0-48A4-BD76-F80C3D7C7987}"/>
                </a:ext>
              </a:extLst>
            </p:cNvPr>
            <p:cNvSpPr/>
            <p:nvPr/>
          </p:nvSpPr>
          <p:spPr>
            <a:xfrm>
              <a:off x="464145" y="-261164"/>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txBody>
            <a:bodyPr/>
            <a:lstStyle/>
            <a:p>
              <a:endParaRPr lang="en-US" sz="1134" dirty="0"/>
            </a:p>
          </p:txBody>
        </p:sp>
        <p:sp>
          <p:nvSpPr>
            <p:cNvPr id="26" name="TextBox 10">
              <a:extLst>
                <a:ext uri="{FF2B5EF4-FFF2-40B4-BE49-F238E27FC236}">
                  <a16:creationId xmlns:a16="http://schemas.microsoft.com/office/drawing/2014/main" id="{30000DCC-E0DB-4DB4-A8A3-D661ECAD4E7C}"/>
                </a:ext>
              </a:extLst>
            </p:cNvPr>
            <p:cNvSpPr txBox="1"/>
            <p:nvPr/>
          </p:nvSpPr>
          <p:spPr>
            <a:xfrm>
              <a:off x="177800" y="-38100"/>
              <a:ext cx="2311722" cy="768486"/>
            </a:xfrm>
            <a:prstGeom prst="rect">
              <a:avLst/>
            </a:prstGeom>
          </p:spPr>
          <p:txBody>
            <a:bodyPr lIns="33007" tIns="33007" rIns="33007" bIns="33007" rtlCol="0" anchor="ctr"/>
            <a:lstStyle/>
            <a:p>
              <a:pPr algn="ctr">
                <a:lnSpc>
                  <a:spcPts val="1692"/>
                </a:lnSpc>
              </a:pPr>
              <a:endParaRPr sz="1134"/>
            </a:p>
          </p:txBody>
        </p:sp>
      </p:grpSp>
      <p:sp>
        <p:nvSpPr>
          <p:cNvPr id="21" name="TextBox 21">
            <a:extLst>
              <a:ext uri="{FF2B5EF4-FFF2-40B4-BE49-F238E27FC236}">
                <a16:creationId xmlns:a16="http://schemas.microsoft.com/office/drawing/2014/main" id="{99E064E9-4650-48C0-B095-1BC5D69AC758}"/>
              </a:ext>
            </a:extLst>
          </p:cNvPr>
          <p:cNvSpPr txBox="1"/>
          <p:nvPr/>
        </p:nvSpPr>
        <p:spPr>
          <a:xfrm>
            <a:off x="3171235" y="3639771"/>
            <a:ext cx="3455508" cy="1709699"/>
          </a:xfrm>
          <a:prstGeom prst="rect">
            <a:avLst/>
          </a:prstGeom>
        </p:spPr>
        <p:txBody>
          <a:bodyPr wrap="square" lIns="0" tIns="0" rIns="0" bIns="0" rtlCol="0" anchor="t">
            <a:spAutoFit/>
          </a:bodyPr>
          <a:lstStyle/>
          <a:p>
            <a:pPr algn="ctr">
              <a:lnSpc>
                <a:spcPts val="3369"/>
              </a:lnSpc>
              <a:spcBef>
                <a:spcPct val="0"/>
              </a:spcBef>
            </a:pPr>
            <a:r>
              <a:rPr lang="en-US" sz="2441" b="1" dirty="0">
                <a:solidFill>
                  <a:srgbClr val="051D40"/>
                </a:solidFill>
                <a:latin typeface="Gill Sans MT" panose="020B0502020104020203" pitchFamily="34" charset="0"/>
              </a:rPr>
              <a:t>CHO NSV Center to become a Training Institution for NSV Providers</a:t>
            </a:r>
          </a:p>
        </p:txBody>
      </p:sp>
      <p:pic>
        <p:nvPicPr>
          <p:cNvPr id="27" name="Picture 26">
            <a:extLst>
              <a:ext uri="{FF2B5EF4-FFF2-40B4-BE49-F238E27FC236}">
                <a16:creationId xmlns:a16="http://schemas.microsoft.com/office/drawing/2014/main" id="{AD1A630B-08B4-41E7-908A-F7895D6859D7}"/>
              </a:ext>
            </a:extLst>
          </p:cNvPr>
          <p:cNvPicPr>
            <a:picLocks noChangeAspect="1"/>
          </p:cNvPicPr>
          <p:nvPr/>
        </p:nvPicPr>
        <p:blipFill rotWithShape="1">
          <a:blip r:embed="rId5"/>
          <a:srcRect l="46087" t="42508" r="14130" b="30232"/>
          <a:stretch/>
        </p:blipFill>
        <p:spPr>
          <a:xfrm>
            <a:off x="14288" y="5725697"/>
            <a:ext cx="3067878" cy="1181888"/>
          </a:xfrm>
          <a:prstGeom prst="rect">
            <a:avLst/>
          </a:prstGeom>
        </p:spPr>
      </p:pic>
    </p:spTree>
    <p:extLst>
      <p:ext uri="{BB962C8B-B14F-4D97-AF65-F5344CB8AC3E}">
        <p14:creationId xmlns:p14="http://schemas.microsoft.com/office/powerpoint/2010/main" val="217272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 name="Picture 2" descr="daviddrury.com | The Wisdom of Questions - Creating Good Group Discussion  Through Questions - daviddrury.com">
            <a:extLst>
              <a:ext uri="{FF2B5EF4-FFF2-40B4-BE49-F238E27FC236}">
                <a16:creationId xmlns:a16="http://schemas.microsoft.com/office/drawing/2014/main" id="{CA22864A-ED99-47D7-89BB-421A9D91B8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947"/>
          <a:stretch/>
        </p:blipFill>
        <p:spPr bwMode="auto">
          <a:xfrm>
            <a:off x="6804927" y="507433"/>
            <a:ext cx="3148733" cy="5061501"/>
          </a:xfrm>
          <a:prstGeom prst="rect">
            <a:avLst/>
          </a:prstGeom>
          <a:noFill/>
          <a:extLst>
            <a:ext uri="{909E8E84-426E-40DD-AFC4-6F175D3DCCD1}">
              <a14:hiddenFill xmlns:a14="http://schemas.microsoft.com/office/drawing/2010/main">
                <a:solidFill>
                  <a:srgbClr val="FFFFFF"/>
                </a:solidFill>
              </a14:hiddenFill>
            </a:ext>
          </a:extLst>
        </p:spPr>
      </p:pic>
      <p:sp>
        <p:nvSpPr>
          <p:cNvPr id="93" name="Google Shape;93;p13"/>
          <p:cNvSpPr txBox="1">
            <a:spLocks noGrp="1"/>
          </p:cNvSpPr>
          <p:nvPr>
            <p:ph type="sldNum" idx="12"/>
          </p:nvPr>
        </p:nvSpPr>
        <p:spPr>
          <a:xfrm>
            <a:off x="11105726" y="6626325"/>
            <a:ext cx="548700" cy="393600"/>
          </a:xfrm>
          <a:prstGeom prst="rect">
            <a:avLst/>
          </a:prstGeom>
        </p:spPr>
        <p:txBody>
          <a:bodyPr spcFirstLastPara="1" wrap="square" lIns="0" tIns="0" rIns="0" bIns="0" anchor="ctr" anchorCtr="0">
            <a:noAutofit/>
          </a:bodyPr>
          <a:lstStyle/>
          <a:p>
            <a:fld id="{00000000-1234-1234-1234-123412341234}" type="slidenum">
              <a:rPr lang="en"/>
              <a:pPr/>
              <a:t>11</a:t>
            </a:fld>
            <a:endParaRPr/>
          </a:p>
        </p:txBody>
      </p:sp>
      <p:sp>
        <p:nvSpPr>
          <p:cNvPr id="43" name="Freeform 16">
            <a:extLst>
              <a:ext uri="{FF2B5EF4-FFF2-40B4-BE49-F238E27FC236}">
                <a16:creationId xmlns:a16="http://schemas.microsoft.com/office/drawing/2014/main" id="{68F2CDDD-FD59-6B79-701C-964B4E861F7E}"/>
              </a:ext>
            </a:extLst>
          </p:cNvPr>
          <p:cNvSpPr/>
          <p:nvPr/>
        </p:nvSpPr>
        <p:spPr>
          <a:xfrm rot="16200000" flipH="1">
            <a:off x="78105" y="166240"/>
            <a:ext cx="581923" cy="738132"/>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4">
              <a:duotone>
                <a:prstClr val="black"/>
                <a:schemeClr val="tx2">
                  <a:tint val="45000"/>
                  <a:satMod val="400000"/>
                </a:schemeClr>
              </a:duotone>
              <a:extLst>
                <a:ext uri="{96DAC541-7B7A-43D3-8B79-37D633B846F1}">
                  <asvg:svgBlip xmlns:asvg="http://schemas.microsoft.com/office/drawing/2016/SVG/main" r:embed="rId5"/>
                </a:ext>
              </a:extLst>
            </a:blip>
            <a:stretch>
              <a:fillRect/>
            </a:stretch>
          </a:blipFill>
        </p:spPr>
      </p:sp>
      <p:sp>
        <p:nvSpPr>
          <p:cNvPr id="16" name="Google Shape;115;p16">
            <a:extLst>
              <a:ext uri="{FF2B5EF4-FFF2-40B4-BE49-F238E27FC236}">
                <a16:creationId xmlns:a16="http://schemas.microsoft.com/office/drawing/2014/main" id="{6E460E90-C2E4-4FEC-8E6D-AA6498024A6F}"/>
              </a:ext>
            </a:extLst>
          </p:cNvPr>
          <p:cNvSpPr txBox="1">
            <a:spLocks/>
          </p:cNvSpPr>
          <p:nvPr/>
        </p:nvSpPr>
        <p:spPr>
          <a:xfrm>
            <a:off x="750519" y="142029"/>
            <a:ext cx="9042501" cy="73080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a:lnSpc>
                <a:spcPct val="90000"/>
              </a:lnSpc>
              <a:buClr>
                <a:schemeClr val="accent1"/>
              </a:buClr>
              <a:buSzPts val="3200"/>
              <a:buFont typeface="Fira Sans Light"/>
              <a:buNone/>
            </a:pPr>
            <a:r>
              <a:rPr lang="en-US" sz="4400" dirty="0">
                <a:solidFill>
                  <a:schemeClr val="tx2">
                    <a:lumMod val="25000"/>
                  </a:schemeClr>
                </a:solidFill>
                <a:latin typeface="Fira Sans Condensed Medium" panose="020B0603050000020004" pitchFamily="34" charset="0"/>
                <a:sym typeface="Fira Sans SemiBold"/>
              </a:rPr>
              <a:t>DISCUSSION</a:t>
            </a:r>
          </a:p>
        </p:txBody>
      </p:sp>
      <p:sp>
        <p:nvSpPr>
          <p:cNvPr id="9" name="Rectangle 8">
            <a:extLst>
              <a:ext uri="{FF2B5EF4-FFF2-40B4-BE49-F238E27FC236}">
                <a16:creationId xmlns:a16="http://schemas.microsoft.com/office/drawing/2014/main" id="{8631E212-B8DA-408E-A838-BD50F10EF58D}"/>
              </a:ext>
            </a:extLst>
          </p:cNvPr>
          <p:cNvSpPr/>
          <p:nvPr/>
        </p:nvSpPr>
        <p:spPr>
          <a:xfrm>
            <a:off x="2866390" y="2985489"/>
            <a:ext cx="5186022" cy="1709791"/>
          </a:xfrm>
          <a:prstGeom prst="rect">
            <a:avLst/>
          </a:prstGeom>
          <a:noFill/>
        </p:spPr>
        <p:txBody>
          <a:bodyPr wrap="square" lIns="89118" tIns="44559" rIns="89118" bIns="44559">
            <a:spAutoFit/>
          </a:bodyPr>
          <a:lstStyle/>
          <a:p>
            <a:pPr algn="ctr"/>
            <a:r>
              <a:rPr lang="en-US" sz="5263" b="1" dirty="0">
                <a:ln w="0"/>
                <a:solidFill>
                  <a:schemeClr val="tx2">
                    <a:lumMod val="25000"/>
                  </a:schemeClr>
                </a:solidFill>
                <a:effectLst>
                  <a:outerShdw blurRad="38100" dist="19050" dir="2700000" algn="tl" rotWithShape="0">
                    <a:schemeClr val="dk1">
                      <a:alpha val="40000"/>
                    </a:schemeClr>
                  </a:outerShdw>
                </a:effectLst>
                <a:latin typeface="Gill Sans MT" panose="020B0502020104020203" pitchFamily="34" charset="0"/>
              </a:rPr>
              <a:t>Questions and Comments</a:t>
            </a:r>
          </a:p>
        </p:txBody>
      </p:sp>
      <p:pic>
        <p:nvPicPr>
          <p:cNvPr id="7" name="Picture 6">
            <a:extLst>
              <a:ext uri="{FF2B5EF4-FFF2-40B4-BE49-F238E27FC236}">
                <a16:creationId xmlns:a16="http://schemas.microsoft.com/office/drawing/2014/main" id="{6630767E-561F-4D1B-B74C-A69733C04A77}"/>
              </a:ext>
            </a:extLst>
          </p:cNvPr>
          <p:cNvPicPr>
            <a:picLocks noChangeAspect="1"/>
          </p:cNvPicPr>
          <p:nvPr/>
        </p:nvPicPr>
        <p:blipFill rotWithShape="1">
          <a:blip r:embed="rId6"/>
          <a:srcRect l="46087" t="42508" r="14130" b="30232"/>
          <a:stretch/>
        </p:blipFill>
        <p:spPr>
          <a:xfrm>
            <a:off x="14288" y="5725697"/>
            <a:ext cx="3067878" cy="1181888"/>
          </a:xfrm>
          <a:prstGeom prst="rect">
            <a:avLst/>
          </a:prstGeom>
        </p:spPr>
      </p:pic>
    </p:spTree>
    <p:extLst>
      <p:ext uri="{BB962C8B-B14F-4D97-AF65-F5344CB8AC3E}">
        <p14:creationId xmlns:p14="http://schemas.microsoft.com/office/powerpoint/2010/main" val="345856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8" name="Rectangle 7">
            <a:extLst>
              <a:ext uri="{FF2B5EF4-FFF2-40B4-BE49-F238E27FC236}">
                <a16:creationId xmlns:a16="http://schemas.microsoft.com/office/drawing/2014/main" id="{5ECBDBC8-D947-414F-9682-3FFD49F78435}"/>
              </a:ext>
            </a:extLst>
          </p:cNvPr>
          <p:cNvSpPr/>
          <p:nvPr/>
        </p:nvSpPr>
        <p:spPr>
          <a:xfrm>
            <a:off x="0" y="5429250"/>
            <a:ext cx="11882438" cy="159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15;p16">
            <a:extLst>
              <a:ext uri="{FF2B5EF4-FFF2-40B4-BE49-F238E27FC236}">
                <a16:creationId xmlns:a16="http://schemas.microsoft.com/office/drawing/2014/main" id="{3F32B7DE-B8BE-588A-95B7-37C7C0C45182}"/>
              </a:ext>
            </a:extLst>
          </p:cNvPr>
          <p:cNvSpPr txBox="1">
            <a:spLocks/>
          </p:cNvSpPr>
          <p:nvPr/>
        </p:nvSpPr>
        <p:spPr>
          <a:xfrm>
            <a:off x="2243456" y="2946559"/>
            <a:ext cx="7395525" cy="73080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0" indent="0" algn="ctr">
              <a:spcAft>
                <a:spcPts val="800"/>
              </a:spcAft>
              <a:buFont typeface="Fira Sans Light"/>
              <a:buNone/>
            </a:pPr>
            <a:r>
              <a:rPr lang="en" sz="9600" b="1" dirty="0">
                <a:solidFill>
                  <a:schemeClr val="bg1"/>
                </a:solidFill>
                <a:latin typeface="Gill Sans MT" panose="020B0502020104020203" pitchFamily="34" charset="0"/>
              </a:rPr>
              <a:t>Thank you!</a:t>
            </a:r>
            <a:endParaRPr lang="en-US" sz="9600" b="1" dirty="0">
              <a:solidFill>
                <a:schemeClr val="bg1"/>
              </a:solidFill>
              <a:latin typeface="Gill Sans MT" panose="020B0502020104020203" pitchFamily="34" charset="0"/>
            </a:endParaRPr>
          </a:p>
        </p:txBody>
      </p:sp>
      <p:grpSp>
        <p:nvGrpSpPr>
          <p:cNvPr id="9" name="Group 8">
            <a:extLst>
              <a:ext uri="{FF2B5EF4-FFF2-40B4-BE49-F238E27FC236}">
                <a16:creationId xmlns:a16="http://schemas.microsoft.com/office/drawing/2014/main" id="{DC4E9FF5-0CA9-4990-BD25-CFEF8E860A7E}"/>
              </a:ext>
            </a:extLst>
          </p:cNvPr>
          <p:cNvGrpSpPr/>
          <p:nvPr/>
        </p:nvGrpSpPr>
        <p:grpSpPr>
          <a:xfrm>
            <a:off x="2343087" y="5731377"/>
            <a:ext cx="7488942" cy="986420"/>
            <a:chOff x="2605508" y="-58749"/>
            <a:chExt cx="7488942" cy="986420"/>
          </a:xfrm>
        </p:grpSpPr>
        <p:pic>
          <p:nvPicPr>
            <p:cNvPr id="10" name="Picture 9" descr="A picture containing drawing, plate&#10;&#10;Description automatically generated">
              <a:extLst>
                <a:ext uri="{FF2B5EF4-FFF2-40B4-BE49-F238E27FC236}">
                  <a16:creationId xmlns:a16="http://schemas.microsoft.com/office/drawing/2014/main" id="{1F8F31DC-3870-4A03-AB9E-D9121FE89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518" y="143126"/>
              <a:ext cx="1260932" cy="66705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102F442A-BAD0-47DC-9237-1E21A6A88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165" y="24990"/>
              <a:ext cx="2654708" cy="902681"/>
            </a:xfrm>
            <a:prstGeom prst="rect">
              <a:avLst/>
            </a:prstGeom>
          </p:spPr>
        </p:pic>
        <p:pic>
          <p:nvPicPr>
            <p:cNvPr id="12" name="Picture 11">
              <a:extLst>
                <a:ext uri="{FF2B5EF4-FFF2-40B4-BE49-F238E27FC236}">
                  <a16:creationId xmlns:a16="http://schemas.microsoft.com/office/drawing/2014/main" id="{30ED5E7D-A5AF-4731-94CA-76C8A3B8A2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05508" y="85380"/>
              <a:ext cx="770674" cy="761525"/>
            </a:xfrm>
            <a:prstGeom prst="rect">
              <a:avLst/>
            </a:prstGeom>
            <a:noFill/>
            <a:ln>
              <a:noFill/>
            </a:ln>
          </p:spPr>
        </p:pic>
        <p:pic>
          <p:nvPicPr>
            <p:cNvPr id="13" name="Picture 2" descr="https://encrypted-tbn0.gstatic.com/images?q=tbn:ANd9GcTwIDbz8GK_gVyQGAJfqedBqWQw_IMFkSyRbrEZGFhZmg&amp;s">
              <a:extLst>
                <a:ext uri="{FF2B5EF4-FFF2-40B4-BE49-F238E27FC236}">
                  <a16:creationId xmlns:a16="http://schemas.microsoft.com/office/drawing/2014/main" id="{F863E0CA-2FF1-4117-B987-840A5C210C8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968" r="10464" b="8894"/>
            <a:stretch/>
          </p:blipFill>
          <p:spPr bwMode="auto">
            <a:xfrm>
              <a:off x="4378162" y="-58749"/>
              <a:ext cx="819251" cy="9195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EDDB20B-68DD-496E-A49B-667ED74EC19D}"/>
                </a:ext>
              </a:extLst>
            </p:cNvPr>
            <p:cNvPicPr>
              <a:picLocks noChangeAspect="1"/>
            </p:cNvPicPr>
            <p:nvPr/>
          </p:nvPicPr>
          <p:blipFill rotWithShape="1">
            <a:blip r:embed="rId7">
              <a:clrChange>
                <a:clrFrom>
                  <a:srgbClr val="FFFFFF"/>
                </a:clrFrom>
                <a:clrTo>
                  <a:srgbClr val="FFFFFF">
                    <a:alpha val="0"/>
                  </a:srgbClr>
                </a:clrTo>
              </a:clrChange>
            </a:blip>
            <a:srcRect b="21306"/>
            <a:stretch/>
          </p:blipFill>
          <p:spPr>
            <a:xfrm>
              <a:off x="5184732" y="113763"/>
              <a:ext cx="1017003" cy="753245"/>
            </a:xfrm>
            <a:prstGeom prst="rect">
              <a:avLst/>
            </a:prstGeom>
          </p:spPr>
        </p:pic>
        <p:pic>
          <p:nvPicPr>
            <p:cNvPr id="15" name="Picture 2">
              <a:extLst>
                <a:ext uri="{FF2B5EF4-FFF2-40B4-BE49-F238E27FC236}">
                  <a16:creationId xmlns:a16="http://schemas.microsoft.com/office/drawing/2014/main" id="{FB82A1FF-B15F-46E8-B6F6-610094163C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5380" y="69110"/>
              <a:ext cx="747332" cy="747332"/>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a:extLst>
              <a:ext uri="{FF2B5EF4-FFF2-40B4-BE49-F238E27FC236}">
                <a16:creationId xmlns:a16="http://schemas.microsoft.com/office/drawing/2014/main" id="{89E319A3-E213-48FE-A1E8-ABAD5F46A031}"/>
              </a:ext>
            </a:extLst>
          </p:cNvPr>
          <p:cNvPicPr>
            <a:picLocks noChangeAspect="1"/>
          </p:cNvPicPr>
          <p:nvPr/>
        </p:nvPicPr>
        <p:blipFill rotWithShape="1">
          <a:blip r:embed="rId9"/>
          <a:srcRect l="46087" t="42508" r="14130" b="30232"/>
          <a:stretch/>
        </p:blipFill>
        <p:spPr>
          <a:xfrm>
            <a:off x="4557713" y="4247362"/>
            <a:ext cx="3067878" cy="1181888"/>
          </a:xfrm>
          <a:prstGeom prst="rect">
            <a:avLst/>
          </a:prstGeom>
        </p:spPr>
      </p:pic>
    </p:spTree>
    <p:extLst>
      <p:ext uri="{BB962C8B-B14F-4D97-AF65-F5344CB8AC3E}">
        <p14:creationId xmlns:p14="http://schemas.microsoft.com/office/powerpoint/2010/main" val="249782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2</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pic>
        <p:nvPicPr>
          <p:cNvPr id="6" name="Picture 5">
            <a:extLst>
              <a:ext uri="{FF2B5EF4-FFF2-40B4-BE49-F238E27FC236}">
                <a16:creationId xmlns:a16="http://schemas.microsoft.com/office/drawing/2014/main" id="{A6460611-608A-42E4-AC58-3087F610CB32}"/>
              </a:ext>
            </a:extLst>
          </p:cNvPr>
          <p:cNvPicPr>
            <a:picLocks noChangeAspect="1"/>
          </p:cNvPicPr>
          <p:nvPr/>
        </p:nvPicPr>
        <p:blipFill rotWithShape="1">
          <a:blip r:embed="rId5"/>
          <a:srcRect l="46087" t="42508" r="14130" b="30232"/>
          <a:stretch/>
        </p:blipFill>
        <p:spPr>
          <a:xfrm>
            <a:off x="14288" y="5725697"/>
            <a:ext cx="3067878" cy="1181888"/>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93806D39-1150-47B2-A211-FD075C05F3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8351" y="373074"/>
            <a:ext cx="1480816" cy="691047"/>
          </a:xfrm>
          <a:prstGeom prst="rect">
            <a:avLst/>
          </a:prstGeom>
        </p:spPr>
      </p:pic>
      <p:pic>
        <p:nvPicPr>
          <p:cNvPr id="11" name="Picture 2" descr="Seal_of_the_Department_of_Health_of_the_Philippines | Department of Health  Eastern Visayas CHD">
            <a:extLst>
              <a:ext uri="{FF2B5EF4-FFF2-40B4-BE49-F238E27FC236}">
                <a16:creationId xmlns:a16="http://schemas.microsoft.com/office/drawing/2014/main" id="{0ED38C1F-FB7E-4F39-8D9A-47FD06BA17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415" y="276206"/>
            <a:ext cx="828591" cy="8249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mmission on Population and Development NCR">
            <a:extLst>
              <a:ext uri="{FF2B5EF4-FFF2-40B4-BE49-F238E27FC236}">
                <a16:creationId xmlns:a16="http://schemas.microsoft.com/office/drawing/2014/main" id="{E7F4781A-F9C9-43C6-88F2-CE148B4CF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0815" y="184075"/>
            <a:ext cx="1161201" cy="103639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08;p15">
            <a:extLst>
              <a:ext uri="{FF2B5EF4-FFF2-40B4-BE49-F238E27FC236}">
                <a16:creationId xmlns:a16="http://schemas.microsoft.com/office/drawing/2014/main" id="{ABDAC15F-1DE6-4D93-8280-01FDA07D0D38}"/>
              </a:ext>
            </a:extLst>
          </p:cNvPr>
          <p:cNvSpPr txBox="1">
            <a:spLocks/>
          </p:cNvSpPr>
          <p:nvPr/>
        </p:nvSpPr>
        <p:spPr>
          <a:xfrm>
            <a:off x="516565" y="3447350"/>
            <a:ext cx="9970457" cy="6321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1pPr>
            <a:lvl2pPr marR="0" lvl="1"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2pPr>
            <a:lvl3pPr marR="0" lvl="2"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3pPr>
            <a:lvl4pPr marR="0" lvl="3"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4pPr>
            <a:lvl5pPr marR="0" lvl="4"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5pPr>
            <a:lvl6pPr marR="0" lvl="5"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6pPr>
            <a:lvl7pPr marR="0" lvl="6"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7pPr>
            <a:lvl8pPr marR="0" lvl="7"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8pPr>
            <a:lvl9pPr marR="0" lvl="8"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9pPr>
          </a:lstStyle>
          <a:p>
            <a:pPr algn="ctr"/>
            <a:r>
              <a:rPr lang="en-PH" sz="4000" b="1" dirty="0">
                <a:latin typeface="Gill Sans MT" panose="020B0502020104020203" pitchFamily="34" charset="0"/>
              </a:rPr>
              <a:t>Advancing Male Involvement: No Scalpel Vasectomy Program of Davao City</a:t>
            </a:r>
            <a:endParaRPr lang="en-PH" sz="3600" b="1" dirty="0">
              <a:latin typeface="Gill Sans MT" panose="020B0502020104020203" pitchFamily="34" charset="0"/>
            </a:endParaRPr>
          </a:p>
          <a:p>
            <a:pPr algn="ctr"/>
            <a:endParaRPr lang="en-US" sz="3600" i="1" dirty="0">
              <a:solidFill>
                <a:srgbClr val="002060"/>
              </a:solidFill>
              <a:latin typeface="Gill Sans MT" panose="020B0502020104020203" pitchFamily="34" charset="0"/>
            </a:endParaRPr>
          </a:p>
        </p:txBody>
      </p:sp>
      <p:pic>
        <p:nvPicPr>
          <p:cNvPr id="23" name="Picture 22">
            <a:extLst>
              <a:ext uri="{FF2B5EF4-FFF2-40B4-BE49-F238E27FC236}">
                <a16:creationId xmlns:a16="http://schemas.microsoft.com/office/drawing/2014/main" id="{6CC032E0-47D8-45F1-AA2E-AA64636DE063}"/>
              </a:ext>
            </a:extLst>
          </p:cNvPr>
          <p:cNvPicPr>
            <a:picLocks noChangeAspect="1"/>
          </p:cNvPicPr>
          <p:nvPr/>
        </p:nvPicPr>
        <p:blipFill>
          <a:blip r:embed="rId9"/>
          <a:stretch>
            <a:fillRect/>
          </a:stretch>
        </p:blipFill>
        <p:spPr>
          <a:xfrm>
            <a:off x="5150120" y="276901"/>
            <a:ext cx="2902423" cy="856871"/>
          </a:xfrm>
          <a:prstGeom prst="rect">
            <a:avLst/>
          </a:prstGeom>
        </p:spPr>
      </p:pic>
      <p:pic>
        <p:nvPicPr>
          <p:cNvPr id="13" name="Picture 12">
            <a:extLst>
              <a:ext uri="{FF2B5EF4-FFF2-40B4-BE49-F238E27FC236}">
                <a16:creationId xmlns:a16="http://schemas.microsoft.com/office/drawing/2014/main" id="{5F553F90-BE51-43A7-A272-A80F3080D551}"/>
              </a:ext>
            </a:extLst>
          </p:cNvPr>
          <p:cNvPicPr>
            <a:picLocks noChangeAspect="1"/>
          </p:cNvPicPr>
          <p:nvPr/>
        </p:nvPicPr>
        <p:blipFill rotWithShape="1">
          <a:blip r:embed="rId10">
            <a:clrChange>
              <a:clrFrom>
                <a:srgbClr val="FFFFFF"/>
              </a:clrFrom>
              <a:clrTo>
                <a:srgbClr val="FFFFFF">
                  <a:alpha val="0"/>
                </a:srgbClr>
              </a:clrTo>
            </a:clrChange>
          </a:blip>
          <a:srcRect b="21306"/>
          <a:stretch/>
        </p:blipFill>
        <p:spPr>
          <a:xfrm>
            <a:off x="2946819" y="347646"/>
            <a:ext cx="1105800" cy="819013"/>
          </a:xfrm>
          <a:prstGeom prst="rect">
            <a:avLst/>
          </a:prstGeom>
        </p:spPr>
      </p:pic>
      <p:pic>
        <p:nvPicPr>
          <p:cNvPr id="4" name="Picture 3">
            <a:extLst>
              <a:ext uri="{FF2B5EF4-FFF2-40B4-BE49-F238E27FC236}">
                <a16:creationId xmlns:a16="http://schemas.microsoft.com/office/drawing/2014/main" id="{3116DEB9-E0F5-4EBB-B7DF-A8375E054B2E}"/>
              </a:ext>
            </a:extLst>
          </p:cNvPr>
          <p:cNvPicPr>
            <a:picLocks noChangeAspect="1"/>
          </p:cNvPicPr>
          <p:nvPr/>
        </p:nvPicPr>
        <p:blipFill>
          <a:blip r:embed="rId11"/>
          <a:stretch>
            <a:fillRect/>
          </a:stretch>
        </p:blipFill>
        <p:spPr>
          <a:xfrm>
            <a:off x="4078558" y="253709"/>
            <a:ext cx="905754" cy="905754"/>
          </a:xfrm>
          <a:prstGeom prst="rect">
            <a:avLst/>
          </a:prstGeom>
        </p:spPr>
      </p:pic>
    </p:spTree>
    <p:extLst>
      <p:ext uri="{BB962C8B-B14F-4D97-AF65-F5344CB8AC3E}">
        <p14:creationId xmlns:p14="http://schemas.microsoft.com/office/powerpoint/2010/main" val="317996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3</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pic>
        <p:nvPicPr>
          <p:cNvPr id="8" name="Picture 7">
            <a:extLst>
              <a:ext uri="{FF2B5EF4-FFF2-40B4-BE49-F238E27FC236}">
                <a16:creationId xmlns:a16="http://schemas.microsoft.com/office/drawing/2014/main" id="{8DC71E2E-D2CF-4154-8E99-EBC167BF839B}"/>
              </a:ext>
            </a:extLst>
          </p:cNvPr>
          <p:cNvPicPr>
            <a:picLocks noChangeAspect="1"/>
          </p:cNvPicPr>
          <p:nvPr/>
        </p:nvPicPr>
        <p:blipFill rotWithShape="1">
          <a:blip r:embed="rId5"/>
          <a:srcRect l="46087" t="42508" r="14130" b="30232"/>
          <a:stretch/>
        </p:blipFill>
        <p:spPr>
          <a:xfrm>
            <a:off x="14288" y="6214841"/>
            <a:ext cx="1798183" cy="692743"/>
          </a:xfrm>
          <a:prstGeom prst="rect">
            <a:avLst/>
          </a:prstGeom>
        </p:spPr>
      </p:pic>
      <p:sp>
        <p:nvSpPr>
          <p:cNvPr id="12" name="Google Shape;89;p13">
            <a:extLst>
              <a:ext uri="{FF2B5EF4-FFF2-40B4-BE49-F238E27FC236}">
                <a16:creationId xmlns:a16="http://schemas.microsoft.com/office/drawing/2014/main" id="{AE56FC57-627A-482D-B3AB-23F9C69F6B07}"/>
              </a:ext>
            </a:extLst>
          </p:cNvPr>
          <p:cNvSpPr txBox="1">
            <a:spLocks/>
          </p:cNvSpPr>
          <p:nvPr/>
        </p:nvSpPr>
        <p:spPr>
          <a:xfrm>
            <a:off x="737790" y="334380"/>
            <a:ext cx="6962100"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1pPr>
            <a:lvl2pPr marR="0" lvl="1"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2pPr>
            <a:lvl3pPr marR="0" lvl="2"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3pPr>
            <a:lvl4pPr marR="0" lvl="3"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4pPr>
            <a:lvl5pPr marR="0" lvl="4"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5pPr>
            <a:lvl6pPr marR="0" lvl="5"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6pPr>
            <a:lvl7pPr marR="0" lvl="6"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7pPr>
            <a:lvl8pPr marR="0" lvl="7"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8pPr>
            <a:lvl9pPr marR="0" lvl="8"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9pPr>
          </a:lstStyle>
          <a:p>
            <a:r>
              <a:rPr lang="en-US" sz="4400">
                <a:solidFill>
                  <a:schemeClr val="tx2">
                    <a:lumMod val="25000"/>
                  </a:schemeClr>
                </a:solidFill>
                <a:latin typeface="Fira Sans Condensed Medium" panose="020B0603050000020004" pitchFamily="34" charset="0"/>
              </a:rPr>
              <a:t>PRESENTATION OUTLINE</a:t>
            </a:r>
            <a:endParaRPr lang="en-US" sz="4400" dirty="0">
              <a:solidFill>
                <a:schemeClr val="tx2">
                  <a:lumMod val="25000"/>
                </a:schemeClr>
              </a:solidFill>
              <a:latin typeface="Fira Sans Condensed Medium" panose="020B0603050000020004" pitchFamily="34" charset="0"/>
            </a:endParaRPr>
          </a:p>
        </p:txBody>
      </p:sp>
      <p:graphicFrame>
        <p:nvGraphicFramePr>
          <p:cNvPr id="16" name="Content Placeholder 2">
            <a:extLst>
              <a:ext uri="{FF2B5EF4-FFF2-40B4-BE49-F238E27FC236}">
                <a16:creationId xmlns:a16="http://schemas.microsoft.com/office/drawing/2014/main" id="{0B47C415-957C-426E-B72A-067CD9166D19}"/>
              </a:ext>
            </a:extLst>
          </p:cNvPr>
          <p:cNvGraphicFramePr>
            <a:graphicFrameLocks/>
          </p:cNvGraphicFramePr>
          <p:nvPr>
            <p:extLst>
              <p:ext uri="{D42A27DB-BD31-4B8C-83A1-F6EECF244321}">
                <p14:modId xmlns:p14="http://schemas.microsoft.com/office/powerpoint/2010/main" val="58338517"/>
              </p:ext>
            </p:extLst>
          </p:nvPr>
        </p:nvGraphicFramePr>
        <p:xfrm>
          <a:off x="737790" y="812174"/>
          <a:ext cx="7802460" cy="5395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Freeform 19">
            <a:extLst>
              <a:ext uri="{FF2B5EF4-FFF2-40B4-BE49-F238E27FC236}">
                <a16:creationId xmlns:a16="http://schemas.microsoft.com/office/drawing/2014/main" id="{2D1A23A5-1CA6-467D-9813-60A204B19CD9}"/>
              </a:ext>
            </a:extLst>
          </p:cNvPr>
          <p:cNvSpPr/>
          <p:nvPr/>
        </p:nvSpPr>
        <p:spPr>
          <a:xfrm>
            <a:off x="6258536" y="990913"/>
            <a:ext cx="5500633" cy="503433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solidFill>
            <a:schemeClr val="accent1">
              <a:lumMod val="50000"/>
            </a:schemeClr>
          </a:solidFill>
          <a:ln w="12700">
            <a:solidFill>
              <a:schemeClr val="bg1"/>
            </a:solidFill>
          </a:ln>
        </p:spPr>
        <p:txBody>
          <a:bodyPr/>
          <a:lstStyle/>
          <a:p>
            <a:endParaRPr lang="en-US" dirty="0">
              <a:solidFill>
                <a:schemeClr val="accent2">
                  <a:lumMod val="75000"/>
                </a:schemeClr>
              </a:solidFill>
            </a:endParaRPr>
          </a:p>
        </p:txBody>
      </p:sp>
      <p:grpSp>
        <p:nvGrpSpPr>
          <p:cNvPr id="17" name="Group 20">
            <a:extLst>
              <a:ext uri="{FF2B5EF4-FFF2-40B4-BE49-F238E27FC236}">
                <a16:creationId xmlns:a16="http://schemas.microsoft.com/office/drawing/2014/main" id="{54F1F452-F715-4654-AA53-480E98D71B26}"/>
              </a:ext>
            </a:extLst>
          </p:cNvPr>
          <p:cNvGrpSpPr>
            <a:grpSpLocks noChangeAspect="1"/>
          </p:cNvGrpSpPr>
          <p:nvPr/>
        </p:nvGrpSpPr>
        <p:grpSpPr>
          <a:xfrm>
            <a:off x="6374295" y="1202851"/>
            <a:ext cx="5265753" cy="4512149"/>
            <a:chOff x="0" y="0"/>
            <a:chExt cx="5499100" cy="6350000"/>
          </a:xfrm>
          <a:blipFill>
            <a:blip r:embed="rId11"/>
            <a:stretch>
              <a:fillRect/>
            </a:stretch>
          </a:blipFill>
        </p:grpSpPr>
        <p:sp>
          <p:nvSpPr>
            <p:cNvPr id="18" name="Freeform 21">
              <a:extLst>
                <a:ext uri="{FF2B5EF4-FFF2-40B4-BE49-F238E27FC236}">
                  <a16:creationId xmlns:a16="http://schemas.microsoft.com/office/drawing/2014/main" id="{76D8DFF6-6875-4D85-A9BA-8B934400329E}"/>
                </a:ext>
              </a:extLst>
            </p:cNvPr>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grpFill/>
            <a:ln>
              <a:solidFill>
                <a:schemeClr val="bg1"/>
              </a:solidFill>
            </a:ln>
          </p:spPr>
          <p:txBody>
            <a:bodyPr/>
            <a:lstStyle/>
            <a:p>
              <a:endParaRPr lang="en-US"/>
            </a:p>
          </p:txBody>
        </p:sp>
      </p:grpSp>
    </p:spTree>
    <p:extLst>
      <p:ext uri="{BB962C8B-B14F-4D97-AF65-F5344CB8AC3E}">
        <p14:creationId xmlns:p14="http://schemas.microsoft.com/office/powerpoint/2010/main" val="198873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80"/>
            <a:ext cx="6962100" cy="396300"/>
          </a:xfrm>
          <a:prstGeom prst="rect">
            <a:avLst/>
          </a:prstGeom>
        </p:spPr>
        <p:txBody>
          <a:bodyPr spcFirstLastPara="1" wrap="square" lIns="0" tIns="0" rIns="0" bIns="0" anchor="b" anchorCtr="0">
            <a:noAutofit/>
          </a:bodyPr>
          <a:lstStyle/>
          <a:p>
            <a:r>
              <a:rPr lang="en-US" sz="4400" dirty="0">
                <a:solidFill>
                  <a:schemeClr val="tx2">
                    <a:lumMod val="25000"/>
                  </a:schemeClr>
                </a:solidFill>
                <a:latin typeface="Fira Sans Condensed Medium" panose="020B0603050000020004" pitchFamily="34" charset="0"/>
              </a:rPr>
              <a:t>INTRODUCTION</a:t>
            </a:r>
            <a:endParaRPr sz="4400" dirty="0">
              <a:solidFill>
                <a:schemeClr val="tx2">
                  <a:lumMod val="25000"/>
                </a:schemeClr>
              </a:solidFill>
              <a:latin typeface="Fira Sans Condensed Medium" panose="020B0603050000020004" pitchFamily="34" charset="0"/>
            </a:endParaRP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4</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7" name="Group 4"/>
          <p:cNvGrpSpPr/>
          <p:nvPr/>
        </p:nvGrpSpPr>
        <p:grpSpPr>
          <a:xfrm>
            <a:off x="5731396" y="-109960"/>
            <a:ext cx="2769297" cy="2611562"/>
            <a:chOff x="0" y="0"/>
            <a:chExt cx="2679840" cy="2527200"/>
          </a:xfrm>
          <a:solidFill>
            <a:schemeClr val="tx2">
              <a:lumMod val="90000"/>
            </a:schemeClr>
          </a:solidFill>
        </p:grpSpPr>
        <p:sp>
          <p:nvSpPr>
            <p:cNvPr id="28" name="Freeform 5"/>
            <p:cNvSpPr/>
            <p:nvPr/>
          </p:nvSpPr>
          <p:spPr>
            <a:xfrm>
              <a:off x="0" y="0"/>
              <a:ext cx="2679827" cy="2527173"/>
            </a:xfrm>
            <a:custGeom>
              <a:avLst/>
              <a:gdLst/>
              <a:ahLst/>
              <a:cxnLst/>
              <a:rect l="l" t="t" r="r" b="b"/>
              <a:pathLst>
                <a:path w="2679827" h="2527173">
                  <a:moveTo>
                    <a:pt x="1343152" y="0"/>
                  </a:moveTo>
                  <a:lnTo>
                    <a:pt x="0" y="2527173"/>
                  </a:lnTo>
                  <a:lnTo>
                    <a:pt x="2679827" y="2527173"/>
                  </a:lnTo>
                  <a:lnTo>
                    <a:pt x="1343152" y="0"/>
                  </a:lnTo>
                  <a:close/>
                </a:path>
              </a:pathLst>
            </a:custGeom>
            <a:grpFill/>
          </p:spPr>
          <p:txBody>
            <a:bodyPr/>
            <a:lstStyle/>
            <a:p>
              <a:endParaRPr lang="en-US"/>
            </a:p>
          </p:txBody>
        </p:sp>
      </p:grpSp>
      <p:grpSp>
        <p:nvGrpSpPr>
          <p:cNvPr id="25" name="Group 2"/>
          <p:cNvGrpSpPr/>
          <p:nvPr/>
        </p:nvGrpSpPr>
        <p:grpSpPr>
          <a:xfrm>
            <a:off x="4915871" y="2584511"/>
            <a:ext cx="4432959" cy="1427059"/>
            <a:chOff x="0" y="0"/>
            <a:chExt cx="4289760" cy="1380960"/>
          </a:xfrm>
          <a:solidFill>
            <a:schemeClr val="accent1">
              <a:lumMod val="20000"/>
              <a:lumOff val="80000"/>
            </a:schemeClr>
          </a:solidFill>
        </p:grpSpPr>
        <p:sp>
          <p:nvSpPr>
            <p:cNvPr id="26" name="Freeform 3"/>
            <p:cNvSpPr/>
            <p:nvPr/>
          </p:nvSpPr>
          <p:spPr>
            <a:xfrm>
              <a:off x="0" y="0"/>
              <a:ext cx="4289806" cy="1380998"/>
            </a:xfrm>
            <a:custGeom>
              <a:avLst/>
              <a:gdLst/>
              <a:ahLst/>
              <a:cxnLst/>
              <a:rect l="l" t="t" r="r" b="b"/>
              <a:pathLst>
                <a:path w="4289806" h="1380998">
                  <a:moveTo>
                    <a:pt x="4013454" y="876173"/>
                  </a:moveTo>
                  <a:lnTo>
                    <a:pt x="3530854" y="0"/>
                  </a:lnTo>
                  <a:lnTo>
                    <a:pt x="758825" y="0"/>
                  </a:lnTo>
                  <a:lnTo>
                    <a:pt x="279400" y="876173"/>
                  </a:lnTo>
                  <a:lnTo>
                    <a:pt x="0" y="1380998"/>
                  </a:lnTo>
                  <a:lnTo>
                    <a:pt x="4289806" y="1380998"/>
                  </a:lnTo>
                  <a:lnTo>
                    <a:pt x="4013454" y="876173"/>
                  </a:lnTo>
                  <a:close/>
                </a:path>
              </a:pathLst>
            </a:custGeom>
            <a:grpFill/>
          </p:spPr>
          <p:txBody>
            <a:bodyPr/>
            <a:lstStyle/>
            <a:p>
              <a:endParaRPr lang="en-US"/>
            </a:p>
          </p:txBody>
        </p:sp>
      </p:grpSp>
      <p:sp>
        <p:nvSpPr>
          <p:cNvPr id="30" name="Freeform 7"/>
          <p:cNvSpPr/>
          <p:nvPr/>
        </p:nvSpPr>
        <p:spPr>
          <a:xfrm>
            <a:off x="3111224" y="5728807"/>
            <a:ext cx="8123329" cy="1299632"/>
          </a:xfrm>
          <a:custGeom>
            <a:avLst/>
            <a:gdLst/>
            <a:ahLst/>
            <a:cxnLst/>
            <a:rect l="l" t="t" r="r" b="b"/>
            <a:pathLst>
              <a:path w="7860919" h="1520698">
                <a:moveTo>
                  <a:pt x="879475" y="0"/>
                </a:moveTo>
                <a:lnTo>
                  <a:pt x="0" y="1520698"/>
                </a:lnTo>
                <a:lnTo>
                  <a:pt x="3933698" y="1520698"/>
                </a:lnTo>
                <a:lnTo>
                  <a:pt x="7860919" y="1520698"/>
                </a:lnTo>
                <a:lnTo>
                  <a:pt x="6981571" y="0"/>
                </a:lnTo>
                <a:lnTo>
                  <a:pt x="879475" y="0"/>
                </a:lnTo>
                <a:close/>
              </a:path>
            </a:pathLst>
          </a:custGeom>
          <a:solidFill>
            <a:schemeClr val="accent1">
              <a:lumMod val="50000"/>
            </a:schemeClr>
          </a:solidFill>
        </p:spPr>
        <p:txBody>
          <a:bodyPr/>
          <a:lstStyle/>
          <a:p>
            <a:endParaRPr lang="en-US"/>
          </a:p>
        </p:txBody>
      </p:sp>
      <p:grpSp>
        <p:nvGrpSpPr>
          <p:cNvPr id="31" name="Group 8"/>
          <p:cNvGrpSpPr/>
          <p:nvPr/>
        </p:nvGrpSpPr>
        <p:grpSpPr>
          <a:xfrm>
            <a:off x="4099625" y="4092833"/>
            <a:ext cx="6168048" cy="1424082"/>
            <a:chOff x="0" y="0"/>
            <a:chExt cx="5968800" cy="1378080"/>
          </a:xfrm>
          <a:solidFill>
            <a:schemeClr val="accent1">
              <a:lumMod val="60000"/>
              <a:lumOff val="40000"/>
            </a:schemeClr>
          </a:solidFill>
        </p:grpSpPr>
        <p:sp>
          <p:nvSpPr>
            <p:cNvPr id="2048" name="Freeform 9"/>
            <p:cNvSpPr/>
            <p:nvPr/>
          </p:nvSpPr>
          <p:spPr>
            <a:xfrm>
              <a:off x="0" y="0"/>
              <a:ext cx="5968746" cy="1378077"/>
            </a:xfrm>
            <a:custGeom>
              <a:avLst/>
              <a:gdLst/>
              <a:ahLst/>
              <a:cxnLst/>
              <a:rect l="l" t="t" r="r" b="b"/>
              <a:pathLst>
                <a:path w="5968746" h="1378077">
                  <a:moveTo>
                    <a:pt x="5194173" y="0"/>
                  </a:moveTo>
                  <a:lnTo>
                    <a:pt x="774700" y="0"/>
                  </a:lnTo>
                  <a:lnTo>
                    <a:pt x="0" y="1378077"/>
                  </a:lnTo>
                  <a:lnTo>
                    <a:pt x="5968746" y="1378077"/>
                  </a:lnTo>
                  <a:lnTo>
                    <a:pt x="5194173" y="0"/>
                  </a:lnTo>
                  <a:close/>
                </a:path>
              </a:pathLst>
            </a:custGeom>
            <a:grpFill/>
          </p:spPr>
          <p:txBody>
            <a:bodyPr/>
            <a:lstStyle/>
            <a:p>
              <a:endParaRPr lang="en-US"/>
            </a:p>
          </p:txBody>
        </p:sp>
      </p:grpSp>
      <p:sp>
        <p:nvSpPr>
          <p:cNvPr id="23" name="Rectangle 22">
            <a:extLst>
              <a:ext uri="{FF2B5EF4-FFF2-40B4-BE49-F238E27FC236}">
                <a16:creationId xmlns:a16="http://schemas.microsoft.com/office/drawing/2014/main" id="{88141763-C0EE-A49A-B111-0C16492737EC}"/>
              </a:ext>
            </a:extLst>
          </p:cNvPr>
          <p:cNvSpPr/>
          <p:nvPr/>
        </p:nvSpPr>
        <p:spPr>
          <a:xfrm>
            <a:off x="5817993" y="5968381"/>
            <a:ext cx="172354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bg1"/>
                </a:solidFill>
                <a:effectLst/>
                <a:latin typeface="Gill Sans MT" panose="020B0502020104020203" pitchFamily="34" charset="0"/>
              </a:rPr>
              <a:t>2008</a:t>
            </a:r>
          </a:p>
        </p:txBody>
      </p:sp>
      <p:sp>
        <p:nvSpPr>
          <p:cNvPr id="24" name="Rectangle 23">
            <a:extLst>
              <a:ext uri="{FF2B5EF4-FFF2-40B4-BE49-F238E27FC236}">
                <a16:creationId xmlns:a16="http://schemas.microsoft.com/office/drawing/2014/main" id="{D61B57E9-4359-253D-B1E2-8A2FEFB58E9A}"/>
              </a:ext>
            </a:extLst>
          </p:cNvPr>
          <p:cNvSpPr/>
          <p:nvPr/>
        </p:nvSpPr>
        <p:spPr>
          <a:xfrm>
            <a:off x="5817993" y="216319"/>
            <a:ext cx="172354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latin typeface="Gill Sans MT" panose="020B0502020104020203" pitchFamily="34" charset="0"/>
              </a:rPr>
              <a:t>2024</a:t>
            </a:r>
          </a:p>
        </p:txBody>
      </p:sp>
      <p:pic>
        <p:nvPicPr>
          <p:cNvPr id="20" name="Picture 19" descr="A group of people in scrubs performing surgery&#10;&#10;Description automatically generated">
            <a:extLst>
              <a:ext uri="{FF2B5EF4-FFF2-40B4-BE49-F238E27FC236}">
                <a16:creationId xmlns:a16="http://schemas.microsoft.com/office/drawing/2014/main" id="{B739B9EC-30C3-D814-F502-DECBF1490355}"/>
              </a:ext>
            </a:extLst>
          </p:cNvPr>
          <p:cNvPicPr>
            <a:picLocks noChangeAspect="1"/>
          </p:cNvPicPr>
          <p:nvPr/>
        </p:nvPicPr>
        <p:blipFill>
          <a:blip r:embed="rId5"/>
          <a:stretch>
            <a:fillRect/>
          </a:stretch>
        </p:blipFill>
        <p:spPr>
          <a:xfrm>
            <a:off x="2164211" y="1919598"/>
            <a:ext cx="3665692" cy="2046872"/>
          </a:xfrm>
          <a:prstGeom prst="rect">
            <a:avLst/>
          </a:prstGeom>
          <a:ln w="28575">
            <a:solidFill>
              <a:schemeClr val="bg1"/>
            </a:solidFill>
          </a:ln>
        </p:spPr>
      </p:pic>
      <p:pic>
        <p:nvPicPr>
          <p:cNvPr id="15" name="Picture 14">
            <a:extLst>
              <a:ext uri="{FF2B5EF4-FFF2-40B4-BE49-F238E27FC236}">
                <a16:creationId xmlns:a16="http://schemas.microsoft.com/office/drawing/2014/main" id="{65B2F45D-6498-7F65-D167-248FAB46C9CA}"/>
              </a:ext>
            </a:extLst>
          </p:cNvPr>
          <p:cNvPicPr>
            <a:picLocks noChangeAspect="1"/>
          </p:cNvPicPr>
          <p:nvPr/>
        </p:nvPicPr>
        <p:blipFill>
          <a:blip r:embed="rId6"/>
          <a:srcRect/>
          <a:stretch/>
        </p:blipFill>
        <p:spPr>
          <a:xfrm>
            <a:off x="7469861" y="3630792"/>
            <a:ext cx="3622250" cy="2039283"/>
          </a:xfrm>
          <a:prstGeom prst="rect">
            <a:avLst/>
          </a:prstGeom>
          <a:ln w="28575">
            <a:solidFill>
              <a:schemeClr val="bg1"/>
            </a:solidFill>
          </a:ln>
        </p:spPr>
      </p:pic>
      <p:pic>
        <p:nvPicPr>
          <p:cNvPr id="2050" name="Picture 2" descr="Image result for Davao City photo">
            <a:extLst>
              <a:ext uri="{FF2B5EF4-FFF2-40B4-BE49-F238E27FC236}">
                <a16:creationId xmlns:a16="http://schemas.microsoft.com/office/drawing/2014/main" id="{3B766E47-A34E-4307-09B9-838DB057F9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979" y="4441773"/>
            <a:ext cx="3213789" cy="2042094"/>
          </a:xfrm>
          <a:prstGeom prst="rect">
            <a:avLst/>
          </a:prstGeom>
          <a:solidFill>
            <a:schemeClr val="accent2"/>
          </a:solidFill>
          <a:ln w="28575">
            <a:solidFill>
              <a:schemeClr val="bg1"/>
            </a:solidFill>
          </a:ln>
        </p:spPr>
      </p:pic>
      <p:pic>
        <p:nvPicPr>
          <p:cNvPr id="16" name="Picture 15" descr="A screenshot of a social media post&#10;&#10;Description automatically generated">
            <a:extLst>
              <a:ext uri="{FF2B5EF4-FFF2-40B4-BE49-F238E27FC236}">
                <a16:creationId xmlns:a16="http://schemas.microsoft.com/office/drawing/2014/main" id="{C0CD064C-45DD-680F-A258-9909A0208858}"/>
              </a:ext>
            </a:extLst>
          </p:cNvPr>
          <p:cNvPicPr>
            <a:picLocks noChangeAspect="1"/>
          </p:cNvPicPr>
          <p:nvPr/>
        </p:nvPicPr>
        <p:blipFill>
          <a:blip r:embed="rId8"/>
          <a:stretch>
            <a:fillRect/>
          </a:stretch>
        </p:blipFill>
        <p:spPr>
          <a:xfrm>
            <a:off x="7786486" y="175210"/>
            <a:ext cx="3772409" cy="2441397"/>
          </a:xfrm>
          <a:prstGeom prst="rect">
            <a:avLst/>
          </a:prstGeom>
          <a:ln w="28575">
            <a:solidFill>
              <a:schemeClr val="bg1"/>
            </a:solidFill>
          </a:ln>
        </p:spPr>
      </p:pic>
      <p:cxnSp>
        <p:nvCxnSpPr>
          <p:cNvPr id="2064" name="Straight Arrow Connector 2063">
            <a:extLst>
              <a:ext uri="{FF2B5EF4-FFF2-40B4-BE49-F238E27FC236}">
                <a16:creationId xmlns:a16="http://schemas.microsoft.com/office/drawing/2014/main" id="{C9037A1A-4B46-6E4A-8DB3-7C30D21EB29D}"/>
              </a:ext>
            </a:extLst>
          </p:cNvPr>
          <p:cNvCxnSpPr>
            <a:cxnSpLocks/>
          </p:cNvCxnSpPr>
          <p:nvPr/>
        </p:nvCxnSpPr>
        <p:spPr>
          <a:xfrm flipV="1">
            <a:off x="4017980" y="5230503"/>
            <a:ext cx="3016413" cy="1112139"/>
          </a:xfrm>
          <a:prstGeom prst="straightConnector1">
            <a:avLst/>
          </a:prstGeom>
          <a:ln w="127000">
            <a:headEnd type="oval" w="med" len="med"/>
            <a:tailEnd type="oval" w="med" len="med"/>
          </a:ln>
          <a:effectLst/>
        </p:spPr>
        <p:style>
          <a:lnRef idx="3">
            <a:schemeClr val="dk1"/>
          </a:lnRef>
          <a:fillRef idx="0">
            <a:schemeClr val="dk1"/>
          </a:fillRef>
          <a:effectRef idx="2">
            <a:schemeClr val="dk1"/>
          </a:effectRef>
          <a:fontRef idx="minor">
            <a:schemeClr val="tx1"/>
          </a:fontRef>
        </p:style>
      </p:cxnSp>
      <p:cxnSp>
        <p:nvCxnSpPr>
          <p:cNvPr id="2065" name="Straight Arrow Connector 2064">
            <a:extLst>
              <a:ext uri="{FF2B5EF4-FFF2-40B4-BE49-F238E27FC236}">
                <a16:creationId xmlns:a16="http://schemas.microsoft.com/office/drawing/2014/main" id="{42A7202F-939D-919A-FBD2-D17EEBAA7FA7}"/>
              </a:ext>
            </a:extLst>
          </p:cNvPr>
          <p:cNvCxnSpPr>
            <a:cxnSpLocks/>
          </p:cNvCxnSpPr>
          <p:nvPr/>
        </p:nvCxnSpPr>
        <p:spPr>
          <a:xfrm>
            <a:off x="6188006" y="3800576"/>
            <a:ext cx="846387" cy="1429927"/>
          </a:xfrm>
          <a:prstGeom prst="straightConnector1">
            <a:avLst/>
          </a:prstGeom>
          <a:ln w="127000">
            <a:headEnd type="oval" w="med" len="med"/>
            <a:tailEnd type="oval" w="med" len="med"/>
          </a:ln>
          <a:effectLst/>
        </p:spPr>
        <p:style>
          <a:lnRef idx="3">
            <a:schemeClr val="dk1"/>
          </a:lnRef>
          <a:fillRef idx="0">
            <a:schemeClr val="dk1"/>
          </a:fillRef>
          <a:effectRef idx="2">
            <a:schemeClr val="dk1"/>
          </a:effectRef>
          <a:fontRef idx="minor">
            <a:schemeClr val="tx1"/>
          </a:fontRef>
        </p:style>
      </p:cxnSp>
      <p:cxnSp>
        <p:nvCxnSpPr>
          <p:cNvPr id="2067" name="Straight Arrow Connector 2066">
            <a:extLst>
              <a:ext uri="{FF2B5EF4-FFF2-40B4-BE49-F238E27FC236}">
                <a16:creationId xmlns:a16="http://schemas.microsoft.com/office/drawing/2014/main" id="{9B8A14B1-72BF-7BC2-D395-571794DC32BF}"/>
              </a:ext>
            </a:extLst>
          </p:cNvPr>
          <p:cNvCxnSpPr>
            <a:cxnSpLocks/>
          </p:cNvCxnSpPr>
          <p:nvPr/>
        </p:nvCxnSpPr>
        <p:spPr>
          <a:xfrm flipV="1">
            <a:off x="6131087" y="2380691"/>
            <a:ext cx="1568803" cy="1430271"/>
          </a:xfrm>
          <a:prstGeom prst="straightConnector1">
            <a:avLst/>
          </a:prstGeom>
          <a:ln w="127000">
            <a:headEnd type="oval" w="med" len="med"/>
            <a:tailEnd type="triangle" w="med" len="med"/>
          </a:ln>
          <a:effectLst/>
        </p:spPr>
        <p:style>
          <a:lnRef idx="3">
            <a:schemeClr val="dk1"/>
          </a:lnRef>
          <a:fillRef idx="0">
            <a:schemeClr val="dk1"/>
          </a:fillRef>
          <a:effectRef idx="2">
            <a:schemeClr val="dk1"/>
          </a:effectRef>
          <a:fontRef idx="minor">
            <a:schemeClr val="tx1"/>
          </a:fontRef>
        </p:style>
      </p:cxnSp>
      <p:pic>
        <p:nvPicPr>
          <p:cNvPr id="21" name="Picture 20">
            <a:extLst>
              <a:ext uri="{FF2B5EF4-FFF2-40B4-BE49-F238E27FC236}">
                <a16:creationId xmlns:a16="http://schemas.microsoft.com/office/drawing/2014/main" id="{883FB1BF-862C-4DA1-944B-424CCE27C87A}"/>
              </a:ext>
            </a:extLst>
          </p:cNvPr>
          <p:cNvPicPr>
            <a:picLocks noChangeAspect="1"/>
          </p:cNvPicPr>
          <p:nvPr/>
        </p:nvPicPr>
        <p:blipFill rotWithShape="1">
          <a:blip r:embed="rId9"/>
          <a:srcRect l="46087" t="42508" r="14130" b="30232"/>
          <a:stretch/>
        </p:blipFill>
        <p:spPr>
          <a:xfrm>
            <a:off x="71441" y="6531074"/>
            <a:ext cx="1014412" cy="390798"/>
          </a:xfrm>
          <a:prstGeom prst="rect">
            <a:avLst/>
          </a:prstGeom>
        </p:spPr>
      </p:pic>
    </p:spTree>
    <p:extLst>
      <p:ext uri="{BB962C8B-B14F-4D97-AF65-F5344CB8AC3E}">
        <p14:creationId xmlns:p14="http://schemas.microsoft.com/office/powerpoint/2010/main" val="338501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79"/>
            <a:ext cx="8172294" cy="399267"/>
          </a:xfrm>
          <a:prstGeom prst="rect">
            <a:avLst/>
          </a:prstGeom>
        </p:spPr>
        <p:txBody>
          <a:bodyPr spcFirstLastPara="1" wrap="square" lIns="0" tIns="0" rIns="0" bIns="0" anchor="b" anchorCtr="0">
            <a:noAutofit/>
          </a:bodyPr>
          <a:lstStyle/>
          <a:p>
            <a:pPr>
              <a:lnSpc>
                <a:spcPct val="90000"/>
              </a:lnSpc>
              <a:buClr>
                <a:schemeClr val="accent1"/>
              </a:buClr>
              <a:buSzPts val="3200"/>
              <a:buNone/>
            </a:pPr>
            <a:r>
              <a:rPr lang="en-US" sz="4400" dirty="0">
                <a:solidFill>
                  <a:schemeClr val="tx2">
                    <a:lumMod val="25000"/>
                  </a:schemeClr>
                </a:solidFill>
                <a:latin typeface="Fira Sans Condensed Medium" panose="020B0603050000020004" pitchFamily="34" charset="0"/>
                <a:sym typeface="Fira Sans SemiBold"/>
              </a:rPr>
              <a:t>METHODOLOGIES and APPROACHES</a:t>
            </a: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5</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graphicFrame>
        <p:nvGraphicFramePr>
          <p:cNvPr id="6" name="Diagram 5">
            <a:extLst>
              <a:ext uri="{FF2B5EF4-FFF2-40B4-BE49-F238E27FC236}">
                <a16:creationId xmlns:a16="http://schemas.microsoft.com/office/drawing/2014/main" id="{4138B2B5-FFC5-4040-812E-50FCA89151F4}"/>
              </a:ext>
            </a:extLst>
          </p:cNvPr>
          <p:cNvGraphicFramePr/>
          <p:nvPr>
            <p:extLst>
              <p:ext uri="{D42A27DB-BD31-4B8C-83A1-F6EECF244321}">
                <p14:modId xmlns:p14="http://schemas.microsoft.com/office/powerpoint/2010/main" val="292325678"/>
              </p:ext>
            </p:extLst>
          </p:nvPr>
        </p:nvGraphicFramePr>
        <p:xfrm>
          <a:off x="1701617" y="1132279"/>
          <a:ext cx="9403663" cy="53953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reeform 5">
            <a:extLst>
              <a:ext uri="{FF2B5EF4-FFF2-40B4-BE49-F238E27FC236}">
                <a16:creationId xmlns:a16="http://schemas.microsoft.com/office/drawing/2014/main" id="{BF8D6BA8-D23E-4FD3-9EF8-779EFDF3B98A}"/>
              </a:ext>
            </a:extLst>
          </p:cNvPr>
          <p:cNvSpPr/>
          <p:nvPr/>
        </p:nvSpPr>
        <p:spPr>
          <a:xfrm>
            <a:off x="518769" y="975152"/>
            <a:ext cx="738133" cy="730809"/>
          </a:xfrm>
          <a:custGeom>
            <a:avLst/>
            <a:gdLst/>
            <a:ahLst/>
            <a:cxnLst/>
            <a:rect l="l" t="t" r="r" b="b"/>
            <a:pathLst>
              <a:path w="913512" h="838770">
                <a:moveTo>
                  <a:pt x="0" y="0"/>
                </a:moveTo>
                <a:lnTo>
                  <a:pt x="913512" y="0"/>
                </a:lnTo>
                <a:lnTo>
                  <a:pt x="913512" y="838769"/>
                </a:lnTo>
                <a:lnTo>
                  <a:pt x="0" y="838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134"/>
          </a:p>
        </p:txBody>
      </p:sp>
      <p:sp>
        <p:nvSpPr>
          <p:cNvPr id="10" name="Freeform 11">
            <a:extLst>
              <a:ext uri="{FF2B5EF4-FFF2-40B4-BE49-F238E27FC236}">
                <a16:creationId xmlns:a16="http://schemas.microsoft.com/office/drawing/2014/main" id="{610DB64F-B4A4-46D5-80C2-FA6345BA733C}"/>
              </a:ext>
            </a:extLst>
          </p:cNvPr>
          <p:cNvSpPr/>
          <p:nvPr/>
        </p:nvSpPr>
        <p:spPr>
          <a:xfrm>
            <a:off x="554810" y="1930541"/>
            <a:ext cx="815039" cy="596954"/>
          </a:xfrm>
          <a:custGeom>
            <a:avLst/>
            <a:gdLst/>
            <a:ahLst/>
            <a:cxnLst/>
            <a:rect l="l" t="t" r="r" b="b"/>
            <a:pathLst>
              <a:path w="665047" h="640863">
                <a:moveTo>
                  <a:pt x="0" y="0"/>
                </a:moveTo>
                <a:lnTo>
                  <a:pt x="665047" y="0"/>
                </a:lnTo>
                <a:lnTo>
                  <a:pt x="665047" y="640863"/>
                </a:lnTo>
                <a:lnTo>
                  <a:pt x="0" y="6408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134"/>
          </a:p>
        </p:txBody>
      </p:sp>
      <p:sp>
        <p:nvSpPr>
          <p:cNvPr id="11" name="Freeform 3">
            <a:extLst>
              <a:ext uri="{FF2B5EF4-FFF2-40B4-BE49-F238E27FC236}">
                <a16:creationId xmlns:a16="http://schemas.microsoft.com/office/drawing/2014/main" id="{1EC7B238-E5B7-4BD9-83F1-23C44CBCF6B9}"/>
              </a:ext>
            </a:extLst>
          </p:cNvPr>
          <p:cNvSpPr/>
          <p:nvPr/>
        </p:nvSpPr>
        <p:spPr>
          <a:xfrm>
            <a:off x="566245" y="2713950"/>
            <a:ext cx="815038" cy="730808"/>
          </a:xfrm>
          <a:custGeom>
            <a:avLst/>
            <a:gdLst/>
            <a:ahLst/>
            <a:cxnLst/>
            <a:rect l="l" t="t" r="r" b="b"/>
            <a:pathLst>
              <a:path w="808743" h="788157">
                <a:moveTo>
                  <a:pt x="0" y="0"/>
                </a:moveTo>
                <a:lnTo>
                  <a:pt x="808743" y="0"/>
                </a:lnTo>
                <a:lnTo>
                  <a:pt x="808743" y="788157"/>
                </a:lnTo>
                <a:lnTo>
                  <a:pt x="0" y="7881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134"/>
          </a:p>
        </p:txBody>
      </p:sp>
      <p:sp>
        <p:nvSpPr>
          <p:cNvPr id="12" name="Freeform 45">
            <a:extLst>
              <a:ext uri="{FF2B5EF4-FFF2-40B4-BE49-F238E27FC236}">
                <a16:creationId xmlns:a16="http://schemas.microsoft.com/office/drawing/2014/main" id="{F406C713-EFE1-42CC-9741-22DE1CE989C7}"/>
              </a:ext>
            </a:extLst>
          </p:cNvPr>
          <p:cNvSpPr/>
          <p:nvPr/>
        </p:nvSpPr>
        <p:spPr>
          <a:xfrm>
            <a:off x="554809" y="3631212"/>
            <a:ext cx="826473" cy="861217"/>
          </a:xfrm>
          <a:custGeom>
            <a:avLst/>
            <a:gdLst/>
            <a:ahLst/>
            <a:cxnLst/>
            <a:rect l="l" t="t" r="r" b="b"/>
            <a:pathLst>
              <a:path w="835494" h="835494">
                <a:moveTo>
                  <a:pt x="0" y="0"/>
                </a:moveTo>
                <a:lnTo>
                  <a:pt x="835495" y="0"/>
                </a:lnTo>
                <a:lnTo>
                  <a:pt x="835495" y="835495"/>
                </a:lnTo>
                <a:lnTo>
                  <a:pt x="0" y="83549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134"/>
          </a:p>
        </p:txBody>
      </p:sp>
      <p:sp>
        <p:nvSpPr>
          <p:cNvPr id="13" name="Freeform 32">
            <a:extLst>
              <a:ext uri="{FF2B5EF4-FFF2-40B4-BE49-F238E27FC236}">
                <a16:creationId xmlns:a16="http://schemas.microsoft.com/office/drawing/2014/main" id="{2B940479-844A-46A7-B934-89F680CB4356}"/>
              </a:ext>
            </a:extLst>
          </p:cNvPr>
          <p:cNvSpPr/>
          <p:nvPr/>
        </p:nvSpPr>
        <p:spPr>
          <a:xfrm>
            <a:off x="566245" y="4708764"/>
            <a:ext cx="826472" cy="861216"/>
          </a:xfrm>
          <a:custGeom>
            <a:avLst/>
            <a:gdLst/>
            <a:ahLst/>
            <a:cxnLst/>
            <a:rect l="l" t="t" r="r" b="b"/>
            <a:pathLst>
              <a:path w="794285" h="730742">
                <a:moveTo>
                  <a:pt x="0" y="0"/>
                </a:moveTo>
                <a:lnTo>
                  <a:pt x="794286" y="0"/>
                </a:lnTo>
                <a:lnTo>
                  <a:pt x="794286" y="730742"/>
                </a:lnTo>
                <a:lnTo>
                  <a:pt x="0" y="7307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134" dirty="0"/>
          </a:p>
        </p:txBody>
      </p:sp>
      <p:sp>
        <p:nvSpPr>
          <p:cNvPr id="14" name="Freeform 40">
            <a:extLst>
              <a:ext uri="{FF2B5EF4-FFF2-40B4-BE49-F238E27FC236}">
                <a16:creationId xmlns:a16="http://schemas.microsoft.com/office/drawing/2014/main" id="{2723C5BA-F7A7-4E30-B40D-658F111C920E}"/>
              </a:ext>
            </a:extLst>
          </p:cNvPr>
          <p:cNvSpPr/>
          <p:nvPr/>
        </p:nvSpPr>
        <p:spPr>
          <a:xfrm>
            <a:off x="506266" y="5756435"/>
            <a:ext cx="929940" cy="861216"/>
          </a:xfrm>
          <a:custGeom>
            <a:avLst/>
            <a:gdLst/>
            <a:ahLst/>
            <a:cxnLst/>
            <a:rect l="l" t="t" r="r" b="b"/>
            <a:pathLst>
              <a:path w="932103" h="944119">
                <a:moveTo>
                  <a:pt x="0" y="0"/>
                </a:moveTo>
                <a:lnTo>
                  <a:pt x="932103" y="0"/>
                </a:lnTo>
                <a:lnTo>
                  <a:pt x="932103" y="944120"/>
                </a:lnTo>
                <a:lnTo>
                  <a:pt x="0" y="9441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134"/>
          </a:p>
        </p:txBody>
      </p:sp>
    </p:spTree>
    <p:extLst>
      <p:ext uri="{BB962C8B-B14F-4D97-AF65-F5344CB8AC3E}">
        <p14:creationId xmlns:p14="http://schemas.microsoft.com/office/powerpoint/2010/main" val="396674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79"/>
            <a:ext cx="8172294" cy="399267"/>
          </a:xfrm>
          <a:prstGeom prst="rect">
            <a:avLst/>
          </a:prstGeom>
        </p:spPr>
        <p:txBody>
          <a:bodyPr spcFirstLastPara="1" wrap="square" lIns="0" tIns="0" rIns="0" bIns="0" anchor="b" anchorCtr="0">
            <a:noAutofit/>
          </a:bodyPr>
          <a:lstStyle/>
          <a:p>
            <a:pPr>
              <a:lnSpc>
                <a:spcPct val="90000"/>
              </a:lnSpc>
              <a:buClr>
                <a:schemeClr val="accent1"/>
              </a:buClr>
              <a:buSzPts val="3200"/>
              <a:buNone/>
            </a:pPr>
            <a:r>
              <a:rPr lang="en-US" sz="4400" dirty="0">
                <a:solidFill>
                  <a:schemeClr val="tx2">
                    <a:lumMod val="25000"/>
                  </a:schemeClr>
                </a:solidFill>
                <a:latin typeface="Fira Sans Condensed Medium" panose="020B0603050000020004" pitchFamily="34" charset="0"/>
                <a:sym typeface="Fira Sans SemiBold"/>
              </a:rPr>
              <a:t>RESULTS</a:t>
            </a: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6</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sp>
        <p:nvSpPr>
          <p:cNvPr id="15" name="TextBox 14">
            <a:extLst>
              <a:ext uri="{FF2B5EF4-FFF2-40B4-BE49-F238E27FC236}">
                <a16:creationId xmlns:a16="http://schemas.microsoft.com/office/drawing/2014/main" id="{E5D42F6F-4673-48F8-BAE7-C0143460B28D}"/>
              </a:ext>
            </a:extLst>
          </p:cNvPr>
          <p:cNvSpPr txBox="1"/>
          <p:nvPr/>
        </p:nvSpPr>
        <p:spPr>
          <a:xfrm>
            <a:off x="557217" y="5940771"/>
            <a:ext cx="9372600" cy="830997"/>
          </a:xfrm>
          <a:prstGeom prst="rect">
            <a:avLst/>
          </a:prstGeom>
          <a:noFill/>
        </p:spPr>
        <p:txBody>
          <a:bodyPr wrap="square" rtlCol="0">
            <a:spAutoFit/>
          </a:bodyPr>
          <a:lstStyle/>
          <a:p>
            <a:pPr algn="ctr"/>
            <a:r>
              <a:rPr lang="en-US" sz="2400" b="1" dirty="0">
                <a:highlight>
                  <a:srgbClr val="FFFFFF"/>
                </a:highlight>
                <a:latin typeface="Gill Sans MT" panose="020B0502020104020203" pitchFamily="34" charset="0"/>
              </a:rPr>
              <a:t>In the last 6 years (2018-2023), r</a:t>
            </a:r>
            <a:r>
              <a:rPr lang="en-US" sz="2400" b="1" i="0" u="none" strike="noStrike" dirty="0">
                <a:solidFill>
                  <a:srgbClr val="000000"/>
                </a:solidFill>
                <a:effectLst/>
                <a:highlight>
                  <a:srgbClr val="FFFFFF"/>
                </a:highlight>
                <a:latin typeface="Gill Sans MT" panose="020B0502020104020203" pitchFamily="34" charset="0"/>
              </a:rPr>
              <a:t>esults showed a 713% rise in NSV clients highlighting the program’s effectiveness. </a:t>
            </a:r>
            <a:endParaRPr lang="en-US" sz="2000" dirty="0">
              <a:latin typeface="Gill Sans MT" panose="020B0502020104020203" pitchFamily="34" charset="0"/>
            </a:endParaRPr>
          </a:p>
        </p:txBody>
      </p:sp>
      <p:pic>
        <p:nvPicPr>
          <p:cNvPr id="16" name="Picture 15" descr="A group of people in a room&#10;&#10;Description automatically generated">
            <a:extLst>
              <a:ext uri="{FF2B5EF4-FFF2-40B4-BE49-F238E27FC236}">
                <a16:creationId xmlns:a16="http://schemas.microsoft.com/office/drawing/2014/main" id="{4B0B6A36-A672-40C7-A575-E3E25CC01751}"/>
              </a:ext>
            </a:extLst>
          </p:cNvPr>
          <p:cNvPicPr>
            <a:picLocks noChangeAspect="1"/>
          </p:cNvPicPr>
          <p:nvPr/>
        </p:nvPicPr>
        <p:blipFill>
          <a:blip r:embed="rId5"/>
          <a:stretch>
            <a:fillRect/>
          </a:stretch>
        </p:blipFill>
        <p:spPr>
          <a:xfrm>
            <a:off x="783647" y="843301"/>
            <a:ext cx="9160453" cy="4997454"/>
          </a:xfrm>
          <a:prstGeom prst="rect">
            <a:avLst/>
          </a:prstGeom>
          <a:ln>
            <a:solidFill>
              <a:schemeClr val="bg1"/>
            </a:solidFill>
          </a:ln>
        </p:spPr>
      </p:pic>
      <p:pic>
        <p:nvPicPr>
          <p:cNvPr id="17" name="Picture 16">
            <a:extLst>
              <a:ext uri="{FF2B5EF4-FFF2-40B4-BE49-F238E27FC236}">
                <a16:creationId xmlns:a16="http://schemas.microsoft.com/office/drawing/2014/main" id="{60090136-9613-42E2-9B4C-E7200A0A1A45}"/>
              </a:ext>
            </a:extLst>
          </p:cNvPr>
          <p:cNvPicPr>
            <a:picLocks noChangeAspect="1"/>
          </p:cNvPicPr>
          <p:nvPr/>
        </p:nvPicPr>
        <p:blipFill rotWithShape="1">
          <a:blip r:embed="rId6"/>
          <a:srcRect l="46087" t="42508" r="14130" b="30232"/>
          <a:stretch/>
        </p:blipFill>
        <p:spPr>
          <a:xfrm>
            <a:off x="14288" y="6478257"/>
            <a:ext cx="1114425" cy="429328"/>
          </a:xfrm>
          <a:prstGeom prst="rect">
            <a:avLst/>
          </a:prstGeom>
        </p:spPr>
      </p:pic>
    </p:spTree>
    <p:extLst>
      <p:ext uri="{BB962C8B-B14F-4D97-AF65-F5344CB8AC3E}">
        <p14:creationId xmlns:p14="http://schemas.microsoft.com/office/powerpoint/2010/main" val="236830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80"/>
            <a:ext cx="6962100" cy="396300"/>
          </a:xfrm>
          <a:prstGeom prst="rect">
            <a:avLst/>
          </a:prstGeom>
        </p:spPr>
        <p:txBody>
          <a:bodyPr spcFirstLastPara="1" wrap="square" lIns="0" tIns="0" rIns="0" bIns="0" anchor="b" anchorCtr="0">
            <a:noAutofit/>
          </a:bodyPr>
          <a:lstStyle/>
          <a:p>
            <a:r>
              <a:rPr lang="en-US" sz="4400" dirty="0">
                <a:solidFill>
                  <a:schemeClr val="tx2">
                    <a:lumMod val="25000"/>
                  </a:schemeClr>
                </a:solidFill>
                <a:latin typeface="Fira Sans Condensed Medium" panose="020B0603050000020004" pitchFamily="34" charset="0"/>
              </a:rPr>
              <a:t>RESULTS</a:t>
            </a:r>
            <a:endParaRPr sz="4400" dirty="0">
              <a:solidFill>
                <a:schemeClr val="tx2">
                  <a:lumMod val="25000"/>
                </a:schemeClr>
              </a:solidFill>
              <a:latin typeface="Fira Sans Condensed Medium" panose="020B0603050000020004" pitchFamily="34" charset="0"/>
            </a:endParaRP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7</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pic>
        <p:nvPicPr>
          <p:cNvPr id="10" name="Picture 9">
            <a:extLst>
              <a:ext uri="{FF2B5EF4-FFF2-40B4-BE49-F238E27FC236}">
                <a16:creationId xmlns:a16="http://schemas.microsoft.com/office/drawing/2014/main" id="{A3EF5406-D7D2-4184-98E9-7FEC015F7D82}"/>
              </a:ext>
            </a:extLst>
          </p:cNvPr>
          <p:cNvPicPr>
            <a:picLocks noChangeAspect="1"/>
          </p:cNvPicPr>
          <p:nvPr/>
        </p:nvPicPr>
        <p:blipFill>
          <a:blip r:embed="rId5"/>
          <a:stretch>
            <a:fillRect/>
          </a:stretch>
        </p:blipFill>
        <p:spPr>
          <a:xfrm>
            <a:off x="1314450" y="949060"/>
            <a:ext cx="8572500" cy="5032948"/>
          </a:xfrm>
          <a:prstGeom prst="rect">
            <a:avLst/>
          </a:prstGeom>
          <a:ln w="76200">
            <a:solidFill>
              <a:srgbClr val="002060"/>
            </a:solidFill>
          </a:ln>
        </p:spPr>
      </p:pic>
      <p:sp>
        <p:nvSpPr>
          <p:cNvPr id="11" name="Google Shape;89;p13">
            <a:extLst>
              <a:ext uri="{FF2B5EF4-FFF2-40B4-BE49-F238E27FC236}">
                <a16:creationId xmlns:a16="http://schemas.microsoft.com/office/drawing/2014/main" id="{EBC93357-0A45-4F23-9BC3-CB1ACDE18109}"/>
              </a:ext>
            </a:extLst>
          </p:cNvPr>
          <p:cNvSpPr txBox="1">
            <a:spLocks/>
          </p:cNvSpPr>
          <p:nvPr/>
        </p:nvSpPr>
        <p:spPr>
          <a:xfrm>
            <a:off x="1898757" y="6322621"/>
            <a:ext cx="8288238" cy="38418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1pPr>
            <a:lvl2pPr marR="0" lvl="1"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2pPr>
            <a:lvl3pPr marR="0" lvl="2"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3pPr>
            <a:lvl4pPr marR="0" lvl="3"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4pPr>
            <a:lvl5pPr marR="0" lvl="4"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5pPr>
            <a:lvl6pPr marR="0" lvl="5"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6pPr>
            <a:lvl7pPr marR="0" lvl="6"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7pPr>
            <a:lvl8pPr marR="0" lvl="7"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8pPr>
            <a:lvl9pPr marR="0" lvl="8" algn="l" rtl="0">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9pPr>
          </a:lstStyle>
          <a:p>
            <a:r>
              <a:rPr lang="en-US" sz="3600" b="1" dirty="0">
                <a:solidFill>
                  <a:schemeClr val="tx2">
                    <a:lumMod val="25000"/>
                  </a:schemeClr>
                </a:solidFill>
                <a:latin typeface="Gill Sans MT" panose="020B0502020104020203" pitchFamily="34" charset="0"/>
              </a:rPr>
              <a:t>Data since NSV Program started</a:t>
            </a:r>
          </a:p>
        </p:txBody>
      </p:sp>
      <p:pic>
        <p:nvPicPr>
          <p:cNvPr id="12" name="Picture 11">
            <a:extLst>
              <a:ext uri="{FF2B5EF4-FFF2-40B4-BE49-F238E27FC236}">
                <a16:creationId xmlns:a16="http://schemas.microsoft.com/office/drawing/2014/main" id="{56FE3917-04D0-4279-AE16-125999F704EA}"/>
              </a:ext>
            </a:extLst>
          </p:cNvPr>
          <p:cNvPicPr>
            <a:picLocks noChangeAspect="1"/>
          </p:cNvPicPr>
          <p:nvPr/>
        </p:nvPicPr>
        <p:blipFill rotWithShape="1">
          <a:blip r:embed="rId6"/>
          <a:srcRect l="46087" t="42508" r="14130" b="30232"/>
          <a:stretch/>
        </p:blipFill>
        <p:spPr>
          <a:xfrm>
            <a:off x="14288" y="6322621"/>
            <a:ext cx="1518416" cy="584964"/>
          </a:xfrm>
          <a:prstGeom prst="rect">
            <a:avLst/>
          </a:prstGeom>
        </p:spPr>
      </p:pic>
    </p:spTree>
    <p:extLst>
      <p:ext uri="{BB962C8B-B14F-4D97-AF65-F5344CB8AC3E}">
        <p14:creationId xmlns:p14="http://schemas.microsoft.com/office/powerpoint/2010/main" val="403994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334380"/>
            <a:ext cx="6962100" cy="396300"/>
          </a:xfrm>
          <a:prstGeom prst="rect">
            <a:avLst/>
          </a:prstGeom>
        </p:spPr>
        <p:txBody>
          <a:bodyPr spcFirstLastPara="1" wrap="square" lIns="0" tIns="0" rIns="0" bIns="0" anchor="b" anchorCtr="0">
            <a:noAutofit/>
          </a:bodyPr>
          <a:lstStyle/>
          <a:p>
            <a:r>
              <a:rPr lang="en-US" sz="4000" dirty="0">
                <a:solidFill>
                  <a:schemeClr val="tx2">
                    <a:lumMod val="25000"/>
                  </a:schemeClr>
                </a:solidFill>
                <a:latin typeface="Fira Sans Condensed Medium" panose="020B0603050000020004" pitchFamily="34" charset="0"/>
              </a:rPr>
              <a:t>6-Year Data Analysis</a:t>
            </a:r>
            <a:endParaRPr sz="4000" dirty="0">
              <a:solidFill>
                <a:schemeClr val="tx2">
                  <a:lumMod val="25000"/>
                </a:schemeClr>
              </a:solidFill>
              <a:latin typeface="Fira Sans Condensed Medium" panose="020B0603050000020004" pitchFamily="34" charset="0"/>
            </a:endParaRP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sp>
        <p:nvSpPr>
          <p:cNvPr id="11" name="Text Placeholder 3">
            <a:extLst>
              <a:ext uri="{FF2B5EF4-FFF2-40B4-BE49-F238E27FC236}">
                <a16:creationId xmlns:a16="http://schemas.microsoft.com/office/drawing/2014/main" id="{03E8B1E1-6A3F-4C92-945E-D6F75F8F0862}"/>
              </a:ext>
            </a:extLst>
          </p:cNvPr>
          <p:cNvSpPr txBox="1">
            <a:spLocks/>
          </p:cNvSpPr>
          <p:nvPr/>
        </p:nvSpPr>
        <p:spPr>
          <a:xfrm>
            <a:off x="7021796" y="1631382"/>
            <a:ext cx="4072914" cy="18785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1pPr>
            <a:lvl2pPr marL="914400" marR="0" lvl="1" indent="-355600" algn="l" rtl="0">
              <a:lnSpc>
                <a:spcPct val="115000"/>
              </a:lnSpc>
              <a:spcBef>
                <a:spcPts val="800"/>
              </a:spcBef>
              <a:spcAft>
                <a:spcPts val="0"/>
              </a:spcAft>
              <a:buClr>
                <a:schemeClr val="accent5"/>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2pPr>
            <a:lvl3pPr marL="1371600" marR="0" lvl="2" indent="-355600" algn="l" rtl="0">
              <a:lnSpc>
                <a:spcPct val="115000"/>
              </a:lnSpc>
              <a:spcBef>
                <a:spcPts val="800"/>
              </a:spcBef>
              <a:spcAft>
                <a:spcPts val="0"/>
              </a:spcAft>
              <a:buClr>
                <a:schemeClr val="accent6"/>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3pPr>
            <a:lvl4pPr marL="1828800" marR="0" lvl="3"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4pPr>
            <a:lvl5pPr marL="2286000" marR="0" lvl="4"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5pPr>
            <a:lvl6pPr marL="2743200" marR="0" lvl="5"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6pPr>
            <a:lvl7pPr marL="3200400" marR="0" lvl="6"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7pPr>
            <a:lvl8pPr marL="3657600" marR="0" lvl="7" indent="-355600" algn="l" rtl="0">
              <a:lnSpc>
                <a:spcPct val="115000"/>
              </a:lnSpc>
              <a:spcBef>
                <a:spcPts val="800"/>
              </a:spcBef>
              <a:spcAft>
                <a:spcPts val="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8pPr>
            <a:lvl9pPr marL="4114800" marR="0" lvl="8" indent="-355600" algn="l" rtl="0">
              <a:lnSpc>
                <a:spcPct val="115000"/>
              </a:lnSpc>
              <a:spcBef>
                <a:spcPts val="800"/>
              </a:spcBef>
              <a:spcAft>
                <a:spcPts val="800"/>
              </a:spcAft>
              <a:buClr>
                <a:schemeClr val="dk1"/>
              </a:buClr>
              <a:buSzPts val="2000"/>
              <a:buFont typeface="Fira Sans Light"/>
              <a:buChar char="■"/>
              <a:defRPr sz="2000" b="0" i="0" u="none" strike="noStrike" cap="none">
                <a:solidFill>
                  <a:schemeClr val="dk1"/>
                </a:solidFill>
                <a:latin typeface="Fira Sans Light"/>
                <a:ea typeface="Fira Sans Light"/>
                <a:cs typeface="Fira Sans Light"/>
                <a:sym typeface="Fira Sans Light"/>
              </a:defRPr>
            </a:lvl9pPr>
          </a:lstStyle>
          <a:p>
            <a:pPr marL="101600" indent="0">
              <a:buFont typeface="Fira Sans Light"/>
              <a:buNone/>
            </a:pPr>
            <a:r>
              <a:rPr lang="en-US" sz="2800" dirty="0">
                <a:solidFill>
                  <a:schemeClr val="bg2"/>
                </a:solidFill>
                <a:highlight>
                  <a:srgbClr val="FFFFFF"/>
                </a:highlight>
                <a:latin typeface="Gill Sans MT" panose="020B0502020104020203" pitchFamily="34" charset="0"/>
              </a:rPr>
              <a:t>2018 had the lowest acceptors for NSV. The number gained traction and increased to 107, which is a 713% increase when compared to 2023 data.</a:t>
            </a:r>
            <a:endParaRPr lang="en-US" sz="2800" dirty="0">
              <a:solidFill>
                <a:schemeClr val="bg2"/>
              </a:solidFill>
              <a:latin typeface="Gill Sans MT" panose="020B0502020104020203" pitchFamily="34" charset="0"/>
            </a:endParaRPr>
          </a:p>
        </p:txBody>
      </p:sp>
      <p:pic>
        <p:nvPicPr>
          <p:cNvPr id="12" name="Picture 7">
            <a:extLst>
              <a:ext uri="{FF2B5EF4-FFF2-40B4-BE49-F238E27FC236}">
                <a16:creationId xmlns:a16="http://schemas.microsoft.com/office/drawing/2014/main" id="{89E365BB-5E01-4A25-B0AB-B5796BD61567}"/>
              </a:ext>
            </a:extLst>
          </p:cNvPr>
          <p:cNvPicPr>
            <a:picLocks noChangeAspect="1"/>
          </p:cNvPicPr>
          <p:nvPr/>
        </p:nvPicPr>
        <p:blipFill>
          <a:blip r:embed="rId5"/>
          <a:stretch>
            <a:fillRect/>
          </a:stretch>
        </p:blipFill>
        <p:spPr>
          <a:xfrm>
            <a:off x="1085850" y="1056677"/>
            <a:ext cx="5763023" cy="5438093"/>
          </a:xfrm>
          <a:prstGeom prst="rect">
            <a:avLst/>
          </a:prstGeom>
          <a:solidFill>
            <a:schemeClr val="bg1"/>
          </a:solidFill>
          <a:ln>
            <a:solidFill>
              <a:srgbClr val="002060"/>
            </a:solidFill>
          </a:ln>
        </p:spPr>
      </p:pic>
      <p:pic>
        <p:nvPicPr>
          <p:cNvPr id="13" name="Picture 12">
            <a:extLst>
              <a:ext uri="{FF2B5EF4-FFF2-40B4-BE49-F238E27FC236}">
                <a16:creationId xmlns:a16="http://schemas.microsoft.com/office/drawing/2014/main" id="{F07FFA7B-2867-4C88-AE41-5D87CF0A60A5}"/>
              </a:ext>
            </a:extLst>
          </p:cNvPr>
          <p:cNvPicPr>
            <a:picLocks noChangeAspect="1"/>
          </p:cNvPicPr>
          <p:nvPr/>
        </p:nvPicPr>
        <p:blipFill rotWithShape="1">
          <a:blip r:embed="rId6"/>
          <a:srcRect l="46087" t="42508" r="14130" b="30232"/>
          <a:stretch/>
        </p:blipFill>
        <p:spPr>
          <a:xfrm>
            <a:off x="14288" y="6494770"/>
            <a:ext cx="1071562" cy="412815"/>
          </a:xfrm>
          <a:prstGeom prst="rect">
            <a:avLst/>
          </a:prstGeom>
        </p:spPr>
      </p:pic>
    </p:spTree>
    <p:extLst>
      <p:ext uri="{BB962C8B-B14F-4D97-AF65-F5344CB8AC3E}">
        <p14:creationId xmlns:p14="http://schemas.microsoft.com/office/powerpoint/2010/main" val="1867963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737790" y="400050"/>
            <a:ext cx="6962100" cy="330630"/>
          </a:xfrm>
          <a:prstGeom prst="rect">
            <a:avLst/>
          </a:prstGeom>
        </p:spPr>
        <p:txBody>
          <a:bodyPr spcFirstLastPara="1" wrap="square" lIns="0" tIns="0" rIns="0" bIns="0" anchor="b" anchorCtr="0">
            <a:noAutofit/>
          </a:bodyPr>
          <a:lstStyle/>
          <a:p>
            <a:pPr>
              <a:lnSpc>
                <a:spcPct val="90000"/>
              </a:lnSpc>
              <a:buClr>
                <a:schemeClr val="accent1"/>
              </a:buClr>
              <a:buSzPts val="3200"/>
              <a:buFont typeface="Fira Sans Light"/>
              <a:buNone/>
            </a:pPr>
            <a:r>
              <a:rPr lang="en-US" sz="4400" dirty="0">
                <a:solidFill>
                  <a:schemeClr val="tx2">
                    <a:lumMod val="25000"/>
                  </a:schemeClr>
                </a:solidFill>
                <a:latin typeface="Fira Sans Condensed Medium" panose="020B0603050000020004" pitchFamily="34" charset="0"/>
                <a:sym typeface="Fira Sans SemiBold"/>
              </a:rPr>
              <a:t>CONCLUSIONS/FINDINGS</a:t>
            </a:r>
          </a:p>
        </p:txBody>
      </p:sp>
      <p:sp>
        <p:nvSpPr>
          <p:cNvPr id="93" name="Google Shape;93;p13"/>
          <p:cNvSpPr txBox="1">
            <a:spLocks noGrp="1"/>
          </p:cNvSpPr>
          <p:nvPr>
            <p:ph type="sldNum" idx="12"/>
          </p:nvPr>
        </p:nvSpPr>
        <p:spPr>
          <a:xfrm>
            <a:off x="11094710" y="6536361"/>
            <a:ext cx="548700" cy="393600"/>
          </a:xfrm>
          <a:prstGeom prst="rect">
            <a:avLst/>
          </a:prstGeom>
        </p:spPr>
        <p:txBody>
          <a:bodyPr spcFirstLastPara="1" wrap="square" lIns="0" tIns="0" rIns="0" bIns="0" anchor="ctr" anchorCtr="0">
            <a:noAutofit/>
          </a:bodyPr>
          <a:lstStyle/>
          <a:p>
            <a:fld id="{00000000-1234-1234-1234-123412341234}" type="slidenum">
              <a:rPr lang="en"/>
              <a:pPr/>
              <a:t>9</a:t>
            </a:fld>
            <a:endParaRPr/>
          </a:p>
        </p:txBody>
      </p:sp>
      <p:sp>
        <p:nvSpPr>
          <p:cNvPr id="9" name="Freeform 16">
            <a:extLst>
              <a:ext uri="{FF2B5EF4-FFF2-40B4-BE49-F238E27FC236}">
                <a16:creationId xmlns:a16="http://schemas.microsoft.com/office/drawing/2014/main" id="{AE6A2025-332F-2F13-4053-2D20E61C2FBF}"/>
              </a:ext>
            </a:extLst>
          </p:cNvPr>
          <p:cNvSpPr/>
          <p:nvPr/>
        </p:nvSpPr>
        <p:spPr>
          <a:xfrm rot="16200000" flipH="1">
            <a:off x="34136" y="78204"/>
            <a:ext cx="537655" cy="605928"/>
          </a:xfrm>
          <a:custGeom>
            <a:avLst/>
            <a:gdLst/>
            <a:ahLst/>
            <a:cxnLst/>
            <a:rect l="l" t="t" r="r" b="b"/>
            <a:pathLst>
              <a:path w="1085789" h="1312492">
                <a:moveTo>
                  <a:pt x="0" y="0"/>
                </a:moveTo>
                <a:lnTo>
                  <a:pt x="1085788" y="0"/>
                </a:lnTo>
                <a:lnTo>
                  <a:pt x="1085788" y="1312492"/>
                </a:lnTo>
                <a:lnTo>
                  <a:pt x="0" y="1312492"/>
                </a:lnTo>
                <a:lnTo>
                  <a:pt x="0" y="0"/>
                </a:lnTo>
                <a:close/>
              </a:path>
            </a:pathLst>
          </a:custGeom>
          <a:blipFill>
            <a:blip r:embed="rId3">
              <a:duotone>
                <a:prstClr val="black"/>
                <a:schemeClr val="tx2">
                  <a:tint val="45000"/>
                  <a:satMod val="400000"/>
                </a:schemeClr>
              </a:duotone>
              <a:extLst>
                <a:ext uri="{96DAC541-7B7A-43D3-8B79-37D633B846F1}">
                  <asvg:svgBlip xmlns:asvg="http://schemas.microsoft.com/office/drawing/2016/SVG/main" r:embed="rId4"/>
                </a:ext>
              </a:extLst>
            </a:blip>
            <a:stretch>
              <a:fillRect/>
            </a:stretch>
          </a:blipFill>
        </p:spPr>
      </p:sp>
      <p:graphicFrame>
        <p:nvGraphicFramePr>
          <p:cNvPr id="14" name="Diagram 13">
            <a:extLst>
              <a:ext uri="{FF2B5EF4-FFF2-40B4-BE49-F238E27FC236}">
                <a16:creationId xmlns:a16="http://schemas.microsoft.com/office/drawing/2014/main" id="{11FD347D-E93B-41BC-84D7-47A6EABA5C8E}"/>
              </a:ext>
            </a:extLst>
          </p:cNvPr>
          <p:cNvGraphicFramePr/>
          <p:nvPr>
            <p:extLst>
              <p:ext uri="{D42A27DB-BD31-4B8C-83A1-F6EECF244321}">
                <p14:modId xmlns:p14="http://schemas.microsoft.com/office/powerpoint/2010/main" val="2580717711"/>
              </p:ext>
            </p:extLst>
          </p:nvPr>
        </p:nvGraphicFramePr>
        <p:xfrm>
          <a:off x="535102" y="1026587"/>
          <a:ext cx="10570624" cy="5599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Arrow: Right 14">
            <a:extLst>
              <a:ext uri="{FF2B5EF4-FFF2-40B4-BE49-F238E27FC236}">
                <a16:creationId xmlns:a16="http://schemas.microsoft.com/office/drawing/2014/main" id="{0BE1C6FC-C0D8-4699-976A-3BEC760E2723}"/>
              </a:ext>
            </a:extLst>
          </p:cNvPr>
          <p:cNvSpPr/>
          <p:nvPr/>
        </p:nvSpPr>
        <p:spPr>
          <a:xfrm>
            <a:off x="489337" y="4890651"/>
            <a:ext cx="9998553" cy="1478107"/>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Gill Sans MT" panose="020B0502020104020203" pitchFamily="34" charset="0"/>
              </a:rPr>
              <a:t>DAVAO CITY NSV PROGRAM APPROACH</a:t>
            </a:r>
          </a:p>
        </p:txBody>
      </p:sp>
      <p:sp>
        <p:nvSpPr>
          <p:cNvPr id="16" name="Freeform 8">
            <a:extLst>
              <a:ext uri="{FF2B5EF4-FFF2-40B4-BE49-F238E27FC236}">
                <a16:creationId xmlns:a16="http://schemas.microsoft.com/office/drawing/2014/main" id="{BA506F40-9C89-453D-996C-DFEF466979B5}"/>
              </a:ext>
            </a:extLst>
          </p:cNvPr>
          <p:cNvSpPr/>
          <p:nvPr/>
        </p:nvSpPr>
        <p:spPr>
          <a:xfrm>
            <a:off x="791125" y="1687911"/>
            <a:ext cx="1190073" cy="993551"/>
          </a:xfrm>
          <a:custGeom>
            <a:avLst/>
            <a:gdLst/>
            <a:ahLst/>
            <a:cxnLst/>
            <a:rect l="l" t="t" r="r" b="b"/>
            <a:pathLst>
              <a:path w="771522" h="742064">
                <a:moveTo>
                  <a:pt x="0" y="0"/>
                </a:moveTo>
                <a:lnTo>
                  <a:pt x="771522" y="0"/>
                </a:lnTo>
                <a:lnTo>
                  <a:pt x="771522" y="742064"/>
                </a:lnTo>
                <a:lnTo>
                  <a:pt x="0" y="7420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134" dirty="0"/>
          </a:p>
        </p:txBody>
      </p:sp>
      <p:sp>
        <p:nvSpPr>
          <p:cNvPr id="17" name="Freeform 41">
            <a:extLst>
              <a:ext uri="{FF2B5EF4-FFF2-40B4-BE49-F238E27FC236}">
                <a16:creationId xmlns:a16="http://schemas.microsoft.com/office/drawing/2014/main" id="{19346496-DE58-49A1-A220-44797333D920}"/>
              </a:ext>
            </a:extLst>
          </p:cNvPr>
          <p:cNvSpPr/>
          <p:nvPr/>
        </p:nvSpPr>
        <p:spPr>
          <a:xfrm>
            <a:off x="4352542" y="1615478"/>
            <a:ext cx="1190073" cy="1138416"/>
          </a:xfrm>
          <a:custGeom>
            <a:avLst/>
            <a:gdLst/>
            <a:ahLst/>
            <a:cxnLst/>
            <a:rect l="l" t="t" r="r" b="b"/>
            <a:pathLst>
              <a:path w="856276" h="845378">
                <a:moveTo>
                  <a:pt x="0" y="0"/>
                </a:moveTo>
                <a:lnTo>
                  <a:pt x="856277" y="0"/>
                </a:lnTo>
                <a:lnTo>
                  <a:pt x="856277" y="845378"/>
                </a:lnTo>
                <a:lnTo>
                  <a:pt x="0" y="8453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134"/>
          </a:p>
        </p:txBody>
      </p:sp>
      <p:sp>
        <p:nvSpPr>
          <p:cNvPr id="18" name="Freeform 4">
            <a:extLst>
              <a:ext uri="{FF2B5EF4-FFF2-40B4-BE49-F238E27FC236}">
                <a16:creationId xmlns:a16="http://schemas.microsoft.com/office/drawing/2014/main" id="{77613293-09BD-46E1-A1F3-02AD8A055E85}"/>
              </a:ext>
            </a:extLst>
          </p:cNvPr>
          <p:cNvSpPr/>
          <p:nvPr/>
        </p:nvSpPr>
        <p:spPr>
          <a:xfrm>
            <a:off x="2623440" y="1675341"/>
            <a:ext cx="1008206" cy="1138416"/>
          </a:xfrm>
          <a:custGeom>
            <a:avLst/>
            <a:gdLst/>
            <a:ahLst/>
            <a:cxnLst/>
            <a:rect l="l" t="t" r="r" b="b"/>
            <a:pathLst>
              <a:path w="786583" h="853295">
                <a:moveTo>
                  <a:pt x="0" y="0"/>
                </a:moveTo>
                <a:lnTo>
                  <a:pt x="786583" y="0"/>
                </a:lnTo>
                <a:lnTo>
                  <a:pt x="786583" y="853295"/>
                </a:lnTo>
                <a:lnTo>
                  <a:pt x="0" y="8532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134"/>
          </a:p>
        </p:txBody>
      </p:sp>
      <p:sp>
        <p:nvSpPr>
          <p:cNvPr id="19" name="Freeform 5">
            <a:extLst>
              <a:ext uri="{FF2B5EF4-FFF2-40B4-BE49-F238E27FC236}">
                <a16:creationId xmlns:a16="http://schemas.microsoft.com/office/drawing/2014/main" id="{D5BF59D0-3A97-48E9-A72D-1434829263FC}"/>
              </a:ext>
            </a:extLst>
          </p:cNvPr>
          <p:cNvSpPr/>
          <p:nvPr/>
        </p:nvSpPr>
        <p:spPr>
          <a:xfrm>
            <a:off x="6136728" y="1601623"/>
            <a:ext cx="1190073" cy="1138416"/>
          </a:xfrm>
          <a:custGeom>
            <a:avLst/>
            <a:gdLst/>
            <a:ahLst/>
            <a:cxnLst/>
            <a:rect l="l" t="t" r="r" b="b"/>
            <a:pathLst>
              <a:path w="913512" h="838770">
                <a:moveTo>
                  <a:pt x="0" y="0"/>
                </a:moveTo>
                <a:lnTo>
                  <a:pt x="913512" y="0"/>
                </a:lnTo>
                <a:lnTo>
                  <a:pt x="913512" y="838769"/>
                </a:lnTo>
                <a:lnTo>
                  <a:pt x="0" y="83876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134"/>
          </a:p>
        </p:txBody>
      </p:sp>
      <p:sp>
        <p:nvSpPr>
          <p:cNvPr id="20" name="Freeform 39">
            <a:extLst>
              <a:ext uri="{FF2B5EF4-FFF2-40B4-BE49-F238E27FC236}">
                <a16:creationId xmlns:a16="http://schemas.microsoft.com/office/drawing/2014/main" id="{76D96557-D8E4-440D-B46B-500756056774}"/>
              </a:ext>
            </a:extLst>
          </p:cNvPr>
          <p:cNvSpPr/>
          <p:nvPr/>
        </p:nvSpPr>
        <p:spPr>
          <a:xfrm>
            <a:off x="9652220" y="1675341"/>
            <a:ext cx="1190072" cy="1078553"/>
          </a:xfrm>
          <a:custGeom>
            <a:avLst/>
            <a:gdLst/>
            <a:ahLst/>
            <a:cxnLst/>
            <a:rect l="l" t="t" r="r" b="b"/>
            <a:pathLst>
              <a:path w="988698" h="950948">
                <a:moveTo>
                  <a:pt x="0" y="0"/>
                </a:moveTo>
                <a:lnTo>
                  <a:pt x="988698" y="0"/>
                </a:lnTo>
                <a:lnTo>
                  <a:pt x="988698" y="950948"/>
                </a:lnTo>
                <a:lnTo>
                  <a:pt x="0" y="95094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134"/>
          </a:p>
        </p:txBody>
      </p:sp>
      <p:sp>
        <p:nvSpPr>
          <p:cNvPr id="21" name="Freeform 44">
            <a:extLst>
              <a:ext uri="{FF2B5EF4-FFF2-40B4-BE49-F238E27FC236}">
                <a16:creationId xmlns:a16="http://schemas.microsoft.com/office/drawing/2014/main" id="{FF23819E-082F-44BE-92FE-791AC2D43293}"/>
              </a:ext>
            </a:extLst>
          </p:cNvPr>
          <p:cNvSpPr/>
          <p:nvPr/>
        </p:nvSpPr>
        <p:spPr>
          <a:xfrm>
            <a:off x="8041579" y="1626680"/>
            <a:ext cx="1019296" cy="1138416"/>
          </a:xfrm>
          <a:custGeom>
            <a:avLst/>
            <a:gdLst/>
            <a:ahLst/>
            <a:cxnLst/>
            <a:rect l="l" t="t" r="r" b="b"/>
            <a:pathLst>
              <a:path w="882477" h="905526">
                <a:moveTo>
                  <a:pt x="0" y="0"/>
                </a:moveTo>
                <a:lnTo>
                  <a:pt x="882477" y="0"/>
                </a:lnTo>
                <a:lnTo>
                  <a:pt x="882477" y="905526"/>
                </a:lnTo>
                <a:lnTo>
                  <a:pt x="0" y="90552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134"/>
          </a:p>
        </p:txBody>
      </p:sp>
    </p:spTree>
    <p:extLst>
      <p:ext uri="{BB962C8B-B14F-4D97-AF65-F5344CB8AC3E}">
        <p14:creationId xmlns:p14="http://schemas.microsoft.com/office/powerpoint/2010/main" val="4091550412"/>
      </p:ext>
    </p:extLst>
  </p:cSld>
  <p:clrMapOvr>
    <a:masterClrMapping/>
  </p:clrMapOvr>
</p:sld>
</file>

<file path=ppt/theme/theme1.xml><?xml version="1.0" encoding="utf-8"?>
<a:theme xmlns:a="http://schemas.openxmlformats.org/drawingml/2006/main" name="Alonso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673</Words>
  <Application>Microsoft Office PowerPoint</Application>
  <PresentationFormat>Custom</PresentationFormat>
  <Paragraphs>63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Fira Sans Condensed Medium</vt:lpstr>
      <vt:lpstr>Calibri</vt:lpstr>
      <vt:lpstr>Gill Sans MT</vt:lpstr>
      <vt:lpstr>Carlito</vt:lpstr>
      <vt:lpstr>Fira Sans SemiBold</vt:lpstr>
      <vt:lpstr>Fira Sans Light</vt:lpstr>
      <vt:lpstr>Arial</vt:lpstr>
      <vt:lpstr>Alonso template</vt:lpstr>
      <vt:lpstr>Advancing Male Involvement:</vt:lpstr>
      <vt:lpstr>PowerPoint Presentation</vt:lpstr>
      <vt:lpstr>PowerPoint Presentation</vt:lpstr>
      <vt:lpstr>INTRODUCTION</vt:lpstr>
      <vt:lpstr>METHODOLOGIES and APPROACHES</vt:lpstr>
      <vt:lpstr>RESULTS</vt:lpstr>
      <vt:lpstr>RESULTS</vt:lpstr>
      <vt:lpstr>6-Year Data Analysis</vt:lpstr>
      <vt:lpstr>CONCLUSIONS/FINDINGS</vt:lpstr>
      <vt:lpstr>WAYS FORWARD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Weaving Stories of FP/UHC Service Delivery  Transformation By Meeting the FY2024 Targets</dc:title>
  <dc:creator>Cecilou Bilbao</dc:creator>
  <cp:lastModifiedBy>Molleno, Lady Jedfeliz</cp:lastModifiedBy>
  <cp:revision>715</cp:revision>
  <dcterms:modified xsi:type="dcterms:W3CDTF">2024-06-18T11:42:22Z</dcterms:modified>
</cp:coreProperties>
</file>