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28383-7105-6664-ECB8-141C654236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B2ECD4-0C01-FDFC-219C-4185CF62DA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9B58B-09A7-2E8D-ECDF-8D48E2E0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1736D-1DB4-497B-B78C-09C05610E440}" type="datetimeFigureOut">
              <a:rPr lang="en-PH" smtClean="0"/>
              <a:t>28/10/2024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9AF00-B084-1C32-A074-8DB5C285B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EFB6E-A921-054C-B32D-202461C1E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B0A9-AD20-4453-B503-67C861E8296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173432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4E2D7-8592-A255-F169-1E8BBC217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21B5B3-51A7-EA44-2BA8-48E5DB621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7D7BD-6281-4DD7-FA56-AC3BCACDC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1736D-1DB4-497B-B78C-09C05610E440}" type="datetimeFigureOut">
              <a:rPr lang="en-PH" smtClean="0"/>
              <a:t>28/10/2024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12083-E2D7-1CF4-519A-E2B4B15B4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871E9-345A-29C1-077D-4335B3ABA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B0A9-AD20-4453-B503-67C861E8296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990484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C35229-E66A-1622-8CBC-4CB25E3066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4FFD93-B0DE-18ED-4322-2E8C30F3E9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5E5E9-093E-90C1-45F3-0D13969D8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1736D-1DB4-497B-B78C-09C05610E440}" type="datetimeFigureOut">
              <a:rPr lang="en-PH" smtClean="0"/>
              <a:t>28/10/2024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0ED68-BF28-46E9-FA84-6189C530B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E7509-6E24-C7A5-1BDB-6A1F68B68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B0A9-AD20-4453-B503-67C861E8296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7199902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8EBBF-AF2D-6D69-5D0A-5DEED90F5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2F226-DE17-655C-8577-F2509C75B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1C720-4C07-4B01-8AB0-26CB79AE7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1736D-1DB4-497B-B78C-09C05610E440}" type="datetimeFigureOut">
              <a:rPr lang="en-PH" smtClean="0"/>
              <a:t>28/10/2024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59D26-8D22-A0AD-86A3-914CF7495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38810-CE49-0F30-FAB4-AE37CFBE3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B0A9-AD20-4453-B503-67C861E8296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939695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AC836-7CC7-4F82-065A-D14A00D60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DECCB-2E8B-8686-1CB0-E75851660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53D5E-5786-6CF2-B48A-9140C02FC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1736D-1DB4-497B-B78C-09C05610E440}" type="datetimeFigureOut">
              <a:rPr lang="en-PH" smtClean="0"/>
              <a:t>28/10/2024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A8FDD-F6A0-7901-A8EA-0CECF0B4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9B052-2350-595B-6F55-C848C9709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B0A9-AD20-4453-B503-67C861E8296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4477410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4E586-D90C-16F6-30DC-0B20B975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61DB-0163-B42B-885B-8BDEB5336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48A82A-8D5B-198A-638A-7709D5C5E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A0069-6A73-ABF1-E4C3-F046418A8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1736D-1DB4-497B-B78C-09C05610E440}" type="datetimeFigureOut">
              <a:rPr lang="en-PH" smtClean="0"/>
              <a:t>28/10/2024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5F4CEC-A141-4AD2-877B-387BCB5CC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C301B4-DAD1-7DB0-C608-FB0308B48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B0A9-AD20-4453-B503-67C861E8296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090129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D9FF6-BF8B-FA7F-EAA9-253834398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9F74C-76AD-B779-7C80-E6E96045C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E761FD-A8E9-8EE9-7763-59144613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BF4649-C6B7-299E-17CA-574E66644E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87E574-AD33-5ED7-8C54-72FB69690C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1A3C87-A9E6-313E-708E-12A7C825C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1736D-1DB4-497B-B78C-09C05610E440}" type="datetimeFigureOut">
              <a:rPr lang="en-PH" smtClean="0"/>
              <a:t>28/10/2024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629A4A-1ECD-1F8A-7266-2B51D69A6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C99A75-35EA-8CB7-E380-4585540A3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B0A9-AD20-4453-B503-67C861E8296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5740059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0B09E-4B08-B17E-57C0-EFF0673A2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F89FEF-D935-79AB-75FD-F9DBC3C48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1736D-1DB4-497B-B78C-09C05610E440}" type="datetimeFigureOut">
              <a:rPr lang="en-PH" smtClean="0"/>
              <a:t>28/10/2024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DF3F18-D8C0-3D58-310D-293DAC573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6D712-2C6F-C01D-7D08-595DF7B4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B0A9-AD20-4453-B503-67C861E8296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0517401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FACD6-3A40-5851-C7D7-7755A9329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1736D-1DB4-497B-B78C-09C05610E440}" type="datetimeFigureOut">
              <a:rPr lang="en-PH" smtClean="0"/>
              <a:t>28/10/2024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AFD5D0-50E5-58AB-7D64-1948AEC56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48D88-05F3-25C1-07D7-0B09DD1E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B0A9-AD20-4453-B503-67C861E8296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4115032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21EC4-8545-20CD-3482-A04A9FF25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7AED0-13DD-69AC-0FA3-A5351A7CE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007BF4-8EB1-AB2C-08C9-B0D3B0CE2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61BD6-89F4-1CFA-C104-DC8313601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1736D-1DB4-497B-B78C-09C05610E440}" type="datetimeFigureOut">
              <a:rPr lang="en-PH" smtClean="0"/>
              <a:t>28/10/2024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E0C3E0-BE58-160E-D14C-AC7151F7E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3D625-2BB0-8B75-7C17-A80810373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B0A9-AD20-4453-B503-67C861E8296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8334265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F0377-DED8-451A-7CFC-00191F9DC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FB17C1-C2C2-A10A-7AAE-29CC73D652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9A077-3925-1492-4CC3-5B4F62CD4B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70D86C-86B7-E738-4EBD-A9EA6F0CE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1736D-1DB4-497B-B78C-09C05610E440}" type="datetimeFigureOut">
              <a:rPr lang="en-PH" smtClean="0"/>
              <a:t>28/10/2024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5485E7-05DD-FA85-1733-A51C6E497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7ECCF7-A199-C289-F231-071422D63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B0A9-AD20-4453-B503-67C861E8296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319077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67DED6-1B1A-6ED2-D995-033BD6006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098A3-EB32-BEF0-00BD-93EB44AB3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FF18E-C7BE-7914-8CCE-0BAA96E940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1736D-1DB4-497B-B78C-09C05610E440}" type="datetimeFigureOut">
              <a:rPr lang="en-PH" smtClean="0"/>
              <a:t>28/10/2024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006C2-2656-8A5A-2016-B02AB61084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F53B7-C28B-5A64-160A-4A8EC0F0F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DB0A9-AD20-4453-B503-67C861E8296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00465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0AC7D-B461-0748-00DE-25E3CE7EEA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E19ED4-58FB-05EC-A545-D8F96DD56D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7E6094-ADA5-92C6-D4D9-AF5B916BB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0398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E9F371-505F-C85D-0B9B-5DBCD770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6E8B79-CA43-C820-60BA-05752513E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127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E9F371-505F-C85D-0B9B-5DBCD770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0AC280-027E-B4DE-CB3F-F0C493FBB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3248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E9F371-505F-C85D-0B9B-5DBCD770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FD55C1-2720-9569-3E20-28C90483E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5613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E9F371-505F-C85D-0B9B-5DBCD770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D328FE-4BF1-8FE9-50C7-7778018D2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5357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E9F371-505F-C85D-0B9B-5DBCD770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35C281-202E-B9ED-7E1E-4D7002A6C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8396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E9F371-505F-C85D-0B9B-5DBCD770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0E2951-C739-C49B-0937-C0171DCDE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306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E9F371-505F-C85D-0B9B-5DBCD770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5C2B04-C9C0-E5A3-9C61-B1711C5A9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0617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E9F371-505F-C85D-0B9B-5DBCD770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EB2EA8-F670-9E82-19BB-7AB7451DA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3339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E9F371-505F-C85D-0B9B-5DBCD770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CA7CA4-5A42-EE6B-211D-1281978B3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2531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E9F371-505F-C85D-0B9B-5DBCD770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D91757-283D-DDED-9C22-A89629871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9586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F7A9C-DA19-82F6-8E7D-4381E4B88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6FF4AFD-7FF0-3EE4-2CF4-451D705EC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1047899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E9F371-505F-C85D-0B9B-5DBCD770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2CD2EB-345F-5DAB-EE6F-5F656DD7E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4563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E9F371-505F-C85D-0B9B-5DBCD770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208360-E02A-A1C0-6B6C-8193C5CE4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1921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E9F371-505F-C85D-0B9B-5DBCD770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212B9B-3259-D6D5-E682-545B0A41E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8456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E9F371-505F-C85D-0B9B-5DBCD770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45FA0B-4E98-DC0E-CBE9-BE229AC52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35329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E9F371-505F-C85D-0B9B-5DBCD770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49DE1-FEF0-E246-E85F-D0FDCD8EB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63819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E9F371-505F-C85D-0B9B-5DBCD770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42DC04-7A27-58BF-4A07-383E2372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13188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E9F371-505F-C85D-0B9B-5DBCD770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B15F40-34B2-CDF6-DDEA-4AF2169A5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17381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E9F371-505F-C85D-0B9B-5DBCD770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C5546F-CBF2-94B7-27DB-3210FA57B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5661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F7A9C-DA19-82F6-8E7D-4381E4B88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AFD564-E058-96A4-C503-D9DA72787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5050443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F7A9C-DA19-82F6-8E7D-4381E4B88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3662A5-882C-524E-B300-077F33411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6013341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E9F371-505F-C85D-0B9B-5DBCD770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D059F1-57D5-A249-EC3A-6E7D3BD2B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5950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E9F371-505F-C85D-0B9B-5DBCD770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99A983-02BD-7F6C-9B92-EBD069AB2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5919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E9F371-505F-C85D-0B9B-5DBCD770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C3CBA0-69BE-F781-B82A-F1730A3AA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1926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E9F371-505F-C85D-0B9B-5DBCD770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C82B6A-832F-A641-37E3-E5EE94CDA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6545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E9F371-505F-C85D-0B9B-5DBCD770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57BCF6-085C-BBF8-890C-AA7AD3EBC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6934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0</Words>
  <Application>Microsoft Office PowerPoint</Application>
  <PresentationFormat>Widescreen</PresentationFormat>
  <Paragraphs>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Charlo Costales</dc:creator>
  <cp:lastModifiedBy>Christianne Mendiola</cp:lastModifiedBy>
  <cp:revision>3</cp:revision>
  <dcterms:created xsi:type="dcterms:W3CDTF">2024-05-28T10:12:42Z</dcterms:created>
  <dcterms:modified xsi:type="dcterms:W3CDTF">2024-10-28T09:27:32Z</dcterms:modified>
</cp:coreProperties>
</file>