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48" r:id="rId2"/>
    <p:sldMasterId id="2147483658" r:id="rId3"/>
  </p:sldMasterIdLst>
  <p:notesMasterIdLst>
    <p:notesMasterId r:id="rId52"/>
  </p:notesMasterIdLst>
  <p:handoutMasterIdLst>
    <p:handoutMasterId r:id="rId53"/>
  </p:handoutMasterIdLst>
  <p:sldIdLst>
    <p:sldId id="256" r:id="rId4"/>
    <p:sldId id="274" r:id="rId5"/>
    <p:sldId id="285" r:id="rId6"/>
    <p:sldId id="281" r:id="rId7"/>
    <p:sldId id="270" r:id="rId8"/>
    <p:sldId id="284" r:id="rId9"/>
    <p:sldId id="261" r:id="rId10"/>
    <p:sldId id="289" r:id="rId11"/>
    <p:sldId id="394" r:id="rId12"/>
    <p:sldId id="262" r:id="rId13"/>
    <p:sldId id="259" r:id="rId14"/>
    <p:sldId id="278" r:id="rId15"/>
    <p:sldId id="266" r:id="rId16"/>
    <p:sldId id="268" r:id="rId17"/>
    <p:sldId id="359" r:id="rId18"/>
    <p:sldId id="360" r:id="rId19"/>
    <p:sldId id="362" r:id="rId20"/>
    <p:sldId id="363" r:id="rId21"/>
    <p:sldId id="364" r:id="rId22"/>
    <p:sldId id="357" r:id="rId23"/>
    <p:sldId id="375" r:id="rId24"/>
    <p:sldId id="376" r:id="rId25"/>
    <p:sldId id="378" r:id="rId26"/>
    <p:sldId id="379" r:id="rId27"/>
    <p:sldId id="374" r:id="rId28"/>
    <p:sldId id="406" r:id="rId29"/>
    <p:sldId id="408" r:id="rId30"/>
    <p:sldId id="404" r:id="rId31"/>
    <p:sldId id="286" r:id="rId32"/>
    <p:sldId id="373" r:id="rId33"/>
    <p:sldId id="403" r:id="rId34"/>
    <p:sldId id="366" r:id="rId35"/>
    <p:sldId id="367" r:id="rId36"/>
    <p:sldId id="365" r:id="rId37"/>
    <p:sldId id="369" r:id="rId38"/>
    <p:sldId id="370" r:id="rId39"/>
    <p:sldId id="371" r:id="rId40"/>
    <p:sldId id="380" r:id="rId41"/>
    <p:sldId id="395" r:id="rId42"/>
    <p:sldId id="396" r:id="rId43"/>
    <p:sldId id="397" r:id="rId44"/>
    <p:sldId id="398" r:id="rId45"/>
    <p:sldId id="399" r:id="rId46"/>
    <p:sldId id="400" r:id="rId47"/>
    <p:sldId id="401" r:id="rId48"/>
    <p:sldId id="402" r:id="rId49"/>
    <p:sldId id="358" r:id="rId50"/>
    <p:sldId id="287" r:id="rId51"/>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BBB4"/>
    <a:srgbClr val="FEB856"/>
    <a:srgbClr val="9FED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3" autoAdjust="0"/>
    <p:restoredTop sz="95360" autoAdjust="0"/>
  </p:normalViewPr>
  <p:slideViewPr>
    <p:cSldViewPr showGuides="1">
      <p:cViewPr varScale="1">
        <p:scale>
          <a:sx n="127" d="100"/>
          <a:sy n="127" d="100"/>
        </p:scale>
        <p:origin x="168" y="91"/>
      </p:cViewPr>
      <p:guideLst>
        <p:guide orient="horz" pos="1620"/>
        <p:guide pos="2880"/>
      </p:guideLst>
    </p:cSldViewPr>
  </p:slideViewPr>
  <p:notesTextViewPr>
    <p:cViewPr>
      <p:scale>
        <a:sx n="1" d="1"/>
        <a:sy n="1" d="1"/>
      </p:scale>
      <p:origin x="0" y="0"/>
    </p:cViewPr>
  </p:notesTextViewPr>
  <p:notesViewPr>
    <p:cSldViewPr showGuides="1">
      <p:cViewPr varScale="1">
        <p:scale>
          <a:sx n="83" d="100"/>
          <a:sy n="83" d="100"/>
        </p:scale>
        <p:origin x="-31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handoutMaster" Target="handoutMasters/handoutMaster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870647C-2142-49BD-86CE-ED609DF61204}" type="datetimeFigureOut">
              <a:rPr lang="ko-KR" altLang="en-US" smtClean="0"/>
              <a:t>2024-11-19</a:t>
            </a:fld>
            <a:endParaRPr lang="ko-KR"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D46AFA7-4971-4E87-AA3D-540E429FAD85}" type="slidenum">
              <a:rPr lang="ko-KR" altLang="en-US" smtClean="0"/>
              <a:t>‹#›</a:t>
            </a:fld>
            <a:endParaRPr lang="ko-KR" altLang="en-US"/>
          </a:p>
        </p:txBody>
      </p:sp>
    </p:spTree>
    <p:extLst>
      <p:ext uri="{BB962C8B-B14F-4D97-AF65-F5344CB8AC3E}">
        <p14:creationId xmlns:p14="http://schemas.microsoft.com/office/powerpoint/2010/main" val="29319794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ADFE15-6179-4579-ADBF-D18E81C13FE2}" type="datetimeFigureOut">
              <a:rPr lang="ko-KR" altLang="en-US" smtClean="0"/>
              <a:t>2024-11-19</a:t>
            </a:fld>
            <a:endParaRPr lang="ko-KR"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CCC151-D09E-4313-86BF-DE81850A7CA1}" type="slidenum">
              <a:rPr lang="ko-KR" altLang="en-US" smtClean="0"/>
              <a:t>‹#›</a:t>
            </a:fld>
            <a:endParaRPr lang="ko-KR" altLang="en-US"/>
          </a:p>
        </p:txBody>
      </p:sp>
    </p:spTree>
    <p:extLst>
      <p:ext uri="{BB962C8B-B14F-4D97-AF65-F5344CB8AC3E}">
        <p14:creationId xmlns:p14="http://schemas.microsoft.com/office/powerpoint/2010/main" val="4158317734"/>
      </p:ext>
    </p:extLst>
  </p:cSld>
  <p:clrMap bg1="lt1" tx1="dk1" bg2="lt2" tx2="dk2" accent1="accent1" accent2="accent2" accent3="accent3" accent4="accent4" accent5="accent5" accent6="accent6" hlink="hlink" folHlink="folHlink"/>
  <p:hf hdr="0" ftr="0" dt="0"/>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4"/>
        </a:solidFill>
        <a:effectLst/>
      </p:bgPr>
    </p:bg>
    <p:spTree>
      <p:nvGrpSpPr>
        <p:cNvPr id="1" name=""/>
        <p:cNvGrpSpPr/>
        <p:nvPr/>
      </p:nvGrpSpPr>
      <p:grpSpPr>
        <a:xfrm>
          <a:off x="0" y="0"/>
          <a:ext cx="0" cy="0"/>
          <a:chOff x="0" y="0"/>
          <a:chExt cx="0" cy="0"/>
        </a:xfrm>
      </p:grpSpPr>
      <p:grpSp>
        <p:nvGrpSpPr>
          <p:cNvPr id="132" name="Group 131"/>
          <p:cNvGrpSpPr/>
          <p:nvPr userDrawn="1"/>
        </p:nvGrpSpPr>
        <p:grpSpPr>
          <a:xfrm>
            <a:off x="3293503" y="411510"/>
            <a:ext cx="2556993" cy="2699230"/>
            <a:chOff x="787805" y="339502"/>
            <a:chExt cx="4175262" cy="4407517"/>
          </a:xfrm>
        </p:grpSpPr>
        <p:sp>
          <p:nvSpPr>
            <p:cNvPr id="133" name="Oval 132"/>
            <p:cNvSpPr/>
            <p:nvPr/>
          </p:nvSpPr>
          <p:spPr>
            <a:xfrm>
              <a:off x="787805" y="339502"/>
              <a:ext cx="4175262" cy="41752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134" name="Group 133"/>
            <p:cNvGrpSpPr/>
            <p:nvPr/>
          </p:nvGrpSpPr>
          <p:grpSpPr>
            <a:xfrm>
              <a:off x="1129436" y="1046675"/>
              <a:ext cx="3492000" cy="3700344"/>
              <a:chOff x="5304922" y="1037184"/>
              <a:chExt cx="3492000" cy="3700344"/>
            </a:xfrm>
          </p:grpSpPr>
          <p:grpSp>
            <p:nvGrpSpPr>
              <p:cNvPr id="135" name="Group 134"/>
              <p:cNvGrpSpPr/>
              <p:nvPr/>
            </p:nvGrpSpPr>
            <p:grpSpPr>
              <a:xfrm>
                <a:off x="5304922" y="3743716"/>
                <a:ext cx="3492000" cy="437610"/>
                <a:chOff x="1709238" y="4209096"/>
                <a:chExt cx="3492000" cy="437610"/>
              </a:xfrm>
            </p:grpSpPr>
            <p:sp>
              <p:nvSpPr>
                <p:cNvPr id="161" name="Rectangle 160"/>
                <p:cNvSpPr/>
                <p:nvPr/>
              </p:nvSpPr>
              <p:spPr>
                <a:xfrm>
                  <a:off x="1709238" y="4214706"/>
                  <a:ext cx="3492000" cy="432000"/>
                </a:xfrm>
                <a:prstGeom prst="rect">
                  <a:avLst/>
                </a:prstGeom>
                <a:solidFill>
                  <a:schemeClr val="accent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62" name="Group 161"/>
                <p:cNvGrpSpPr/>
                <p:nvPr/>
              </p:nvGrpSpPr>
              <p:grpSpPr>
                <a:xfrm>
                  <a:off x="2078720" y="4209096"/>
                  <a:ext cx="469833" cy="432000"/>
                  <a:chOff x="2078720" y="4209096"/>
                  <a:chExt cx="469833" cy="432000"/>
                </a:xfrm>
              </p:grpSpPr>
              <p:sp>
                <p:nvSpPr>
                  <p:cNvPr id="170" name="Rectangle 169"/>
                  <p:cNvSpPr/>
                  <p:nvPr/>
                </p:nvSpPr>
                <p:spPr>
                  <a:xfrm>
                    <a:off x="2078720"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71" name="Rectangle 170"/>
                  <p:cNvSpPr/>
                  <p:nvPr/>
                </p:nvSpPr>
                <p:spPr>
                  <a:xfrm>
                    <a:off x="2217331"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72" name="Rectangle 171"/>
                  <p:cNvSpPr/>
                  <p:nvPr/>
                </p:nvSpPr>
                <p:spPr>
                  <a:xfrm>
                    <a:off x="2355942"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73" name="Rectangle 172"/>
                  <p:cNvSpPr/>
                  <p:nvPr/>
                </p:nvSpPr>
                <p:spPr>
                  <a:xfrm>
                    <a:off x="2494553"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63" name="Group 162"/>
                <p:cNvGrpSpPr/>
                <p:nvPr/>
              </p:nvGrpSpPr>
              <p:grpSpPr>
                <a:xfrm>
                  <a:off x="4098293" y="4384000"/>
                  <a:ext cx="900965" cy="82800"/>
                  <a:chOff x="4098293" y="4384000"/>
                  <a:chExt cx="900965" cy="82800"/>
                </a:xfrm>
              </p:grpSpPr>
              <p:sp>
                <p:nvSpPr>
                  <p:cNvPr id="164" name="Rectangle 163"/>
                  <p:cNvSpPr/>
                  <p:nvPr/>
                </p:nvSpPr>
                <p:spPr>
                  <a:xfrm>
                    <a:off x="4098293"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5" name="Rectangle 164"/>
                  <p:cNvSpPr/>
                  <p:nvPr/>
                </p:nvSpPr>
                <p:spPr>
                  <a:xfrm>
                    <a:off x="4260486"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6" name="Rectangle 165"/>
                  <p:cNvSpPr/>
                  <p:nvPr/>
                </p:nvSpPr>
                <p:spPr>
                  <a:xfrm>
                    <a:off x="4422679"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7" name="Rectangle 166"/>
                  <p:cNvSpPr/>
                  <p:nvPr/>
                </p:nvSpPr>
                <p:spPr>
                  <a:xfrm>
                    <a:off x="4584872"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8" name="Rectangle 167"/>
                  <p:cNvSpPr/>
                  <p:nvPr/>
                </p:nvSpPr>
                <p:spPr>
                  <a:xfrm>
                    <a:off x="4747065"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9" name="Rectangle 168"/>
                  <p:cNvSpPr/>
                  <p:nvPr/>
                </p:nvSpPr>
                <p:spPr>
                  <a:xfrm>
                    <a:off x="4909258"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grpSp>
            <p:nvGrpSpPr>
              <p:cNvPr id="136" name="Group 135"/>
              <p:cNvGrpSpPr/>
              <p:nvPr/>
            </p:nvGrpSpPr>
            <p:grpSpPr>
              <a:xfrm flipH="1">
                <a:off x="5304922" y="4299918"/>
                <a:ext cx="3492000" cy="437610"/>
                <a:chOff x="1709238" y="4209096"/>
                <a:chExt cx="3492000" cy="437610"/>
              </a:xfrm>
            </p:grpSpPr>
            <p:sp>
              <p:nvSpPr>
                <p:cNvPr id="148" name="Rectangle 147"/>
                <p:cNvSpPr/>
                <p:nvPr/>
              </p:nvSpPr>
              <p:spPr>
                <a:xfrm>
                  <a:off x="1709238" y="4214706"/>
                  <a:ext cx="3492000" cy="432000"/>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49" name="Group 148"/>
                <p:cNvGrpSpPr/>
                <p:nvPr/>
              </p:nvGrpSpPr>
              <p:grpSpPr>
                <a:xfrm>
                  <a:off x="2078720" y="4209096"/>
                  <a:ext cx="469833" cy="432000"/>
                  <a:chOff x="2078720" y="4209096"/>
                  <a:chExt cx="469833" cy="432000"/>
                </a:xfrm>
              </p:grpSpPr>
              <p:sp>
                <p:nvSpPr>
                  <p:cNvPr id="157" name="Rectangle 156"/>
                  <p:cNvSpPr/>
                  <p:nvPr/>
                </p:nvSpPr>
                <p:spPr>
                  <a:xfrm>
                    <a:off x="2078720"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8" name="Rectangle 157"/>
                  <p:cNvSpPr/>
                  <p:nvPr/>
                </p:nvSpPr>
                <p:spPr>
                  <a:xfrm>
                    <a:off x="2217331"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9" name="Rectangle 158"/>
                  <p:cNvSpPr/>
                  <p:nvPr/>
                </p:nvSpPr>
                <p:spPr>
                  <a:xfrm>
                    <a:off x="2355942"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0" name="Rectangle 159"/>
                  <p:cNvSpPr/>
                  <p:nvPr/>
                </p:nvSpPr>
                <p:spPr>
                  <a:xfrm>
                    <a:off x="2494553"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50" name="Group 149"/>
                <p:cNvGrpSpPr/>
                <p:nvPr/>
              </p:nvGrpSpPr>
              <p:grpSpPr>
                <a:xfrm>
                  <a:off x="4098293" y="4384000"/>
                  <a:ext cx="900965" cy="82800"/>
                  <a:chOff x="4098293" y="4384000"/>
                  <a:chExt cx="900965" cy="82800"/>
                </a:xfrm>
              </p:grpSpPr>
              <p:sp>
                <p:nvSpPr>
                  <p:cNvPr id="151" name="Rectangle 150"/>
                  <p:cNvSpPr/>
                  <p:nvPr/>
                </p:nvSpPr>
                <p:spPr>
                  <a:xfrm>
                    <a:off x="4098293"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2" name="Rectangle 151"/>
                  <p:cNvSpPr/>
                  <p:nvPr/>
                </p:nvSpPr>
                <p:spPr>
                  <a:xfrm>
                    <a:off x="4260486"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3" name="Rectangle 152"/>
                  <p:cNvSpPr/>
                  <p:nvPr/>
                </p:nvSpPr>
                <p:spPr>
                  <a:xfrm>
                    <a:off x="4422679"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4" name="Rectangle 153"/>
                  <p:cNvSpPr/>
                  <p:nvPr/>
                </p:nvSpPr>
                <p:spPr>
                  <a:xfrm>
                    <a:off x="4584872"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5" name="Rectangle 154"/>
                  <p:cNvSpPr/>
                  <p:nvPr/>
                </p:nvSpPr>
                <p:spPr>
                  <a:xfrm>
                    <a:off x="4747065"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6" name="Rectangle 155"/>
                  <p:cNvSpPr/>
                  <p:nvPr/>
                </p:nvSpPr>
                <p:spPr>
                  <a:xfrm>
                    <a:off x="4909258"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grpSp>
            <p:nvGrpSpPr>
              <p:cNvPr id="137" name="Group 136"/>
              <p:cNvGrpSpPr/>
              <p:nvPr/>
            </p:nvGrpSpPr>
            <p:grpSpPr>
              <a:xfrm>
                <a:off x="6272654" y="1875857"/>
                <a:ext cx="720080" cy="720080"/>
                <a:chOff x="6272654" y="1875857"/>
                <a:chExt cx="720080" cy="720080"/>
              </a:xfrm>
            </p:grpSpPr>
            <p:sp>
              <p:nvSpPr>
                <p:cNvPr id="146" name="Rectangle 145"/>
                <p:cNvSpPr/>
                <p:nvPr/>
              </p:nvSpPr>
              <p:spPr>
                <a:xfrm>
                  <a:off x="6272654" y="1875857"/>
                  <a:ext cx="720080" cy="720080"/>
                </a:xfrm>
                <a:prstGeom prst="rect">
                  <a:avLst/>
                </a:prstGeom>
                <a:solidFill>
                  <a:schemeClr val="accent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7" name="Parallelogram 5"/>
                <p:cNvSpPr>
                  <a:spLocks/>
                </p:cNvSpPr>
                <p:nvPr/>
              </p:nvSpPr>
              <p:spPr>
                <a:xfrm>
                  <a:off x="6391715" y="1978487"/>
                  <a:ext cx="481958" cy="481904"/>
                </a:xfrm>
                <a:custGeom>
                  <a:avLst/>
                  <a:gdLst/>
                  <a:ahLst/>
                  <a:cxnLst/>
                  <a:rect l="l" t="t" r="r" b="b"/>
                  <a:pathLst>
                    <a:path w="848270" h="868857">
                      <a:moveTo>
                        <a:pt x="424135" y="189887"/>
                      </a:moveTo>
                      <a:lnTo>
                        <a:pt x="297766" y="526729"/>
                      </a:lnTo>
                      <a:lnTo>
                        <a:pt x="550505" y="526729"/>
                      </a:lnTo>
                      <a:close/>
                      <a:moveTo>
                        <a:pt x="325960" y="0"/>
                      </a:moveTo>
                      <a:lnTo>
                        <a:pt x="352897" y="0"/>
                      </a:lnTo>
                      <a:lnTo>
                        <a:pt x="495373" y="0"/>
                      </a:lnTo>
                      <a:lnTo>
                        <a:pt x="522310" y="0"/>
                      </a:lnTo>
                      <a:lnTo>
                        <a:pt x="848270" y="868857"/>
                      </a:lnTo>
                      <a:lnTo>
                        <a:pt x="678857" y="868857"/>
                      </a:lnTo>
                      <a:lnTo>
                        <a:pt x="604960" y="671883"/>
                      </a:lnTo>
                      <a:lnTo>
                        <a:pt x="243310" y="671883"/>
                      </a:lnTo>
                      <a:lnTo>
                        <a:pt x="169413" y="868857"/>
                      </a:lnTo>
                      <a:lnTo>
                        <a:pt x="0" y="86885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38" name="Group 137"/>
              <p:cNvGrpSpPr/>
              <p:nvPr/>
            </p:nvGrpSpPr>
            <p:grpSpPr>
              <a:xfrm>
                <a:off x="7109110" y="1875857"/>
                <a:ext cx="720080" cy="720080"/>
                <a:chOff x="7109110" y="1875857"/>
                <a:chExt cx="720080" cy="720080"/>
              </a:xfrm>
            </p:grpSpPr>
            <p:sp>
              <p:nvSpPr>
                <p:cNvPr id="144" name="Rectangle 143"/>
                <p:cNvSpPr/>
                <p:nvPr/>
              </p:nvSpPr>
              <p:spPr>
                <a:xfrm>
                  <a:off x="7109110" y="1875857"/>
                  <a:ext cx="720080" cy="720080"/>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5" name="Rectangle 9"/>
                <p:cNvSpPr>
                  <a:spLocks noChangeAspect="1"/>
                </p:cNvSpPr>
                <p:nvPr/>
              </p:nvSpPr>
              <p:spPr>
                <a:xfrm>
                  <a:off x="7267746" y="1994945"/>
                  <a:ext cx="402809" cy="481904"/>
                </a:xfrm>
                <a:custGeom>
                  <a:avLst/>
                  <a:gdLst>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174101 w 728932"/>
                    <a:gd name="connsiteY5" fmla="*/ 488630 h 872065"/>
                    <a:gd name="connsiteX6" fmla="*/ 174101 w 728932"/>
                    <a:gd name="connsiteY6" fmla="*/ 140965 h 872065"/>
                    <a:gd name="connsiteX7" fmla="*/ 174101 w 728932"/>
                    <a:gd name="connsiteY7" fmla="*/ 347665 h 872065"/>
                    <a:gd name="connsiteX8" fmla="*/ 431276 w 728932"/>
                    <a:gd name="connsiteY8" fmla="*/ 347665 h 872065"/>
                    <a:gd name="connsiteX9" fmla="*/ 431276 w 728932"/>
                    <a:gd name="connsiteY9" fmla="*/ 345754 h 872065"/>
                    <a:gd name="connsiteX10" fmla="*/ 517000 w 728932"/>
                    <a:gd name="connsiteY10" fmla="*/ 243359 h 872065"/>
                    <a:gd name="connsiteX11" fmla="*/ 433656 w 728932"/>
                    <a:gd name="connsiteY11" fmla="*/ 148109 h 872065"/>
                    <a:gd name="connsiteX12" fmla="*/ 174101 w 728932"/>
                    <a:gd name="connsiteY12" fmla="*/ 140965 h 872065"/>
                    <a:gd name="connsiteX13" fmla="*/ 0 w 728932"/>
                    <a:gd name="connsiteY13" fmla="*/ 0 h 872065"/>
                    <a:gd name="connsiteX14" fmla="*/ 127816 w 728932"/>
                    <a:gd name="connsiteY14" fmla="*/ 0 h 872065"/>
                    <a:gd name="connsiteX15" fmla="*/ 174101 w 728932"/>
                    <a:gd name="connsiteY15" fmla="*/ 0 h 872065"/>
                    <a:gd name="connsiteX16" fmla="*/ 447945 w 728932"/>
                    <a:gd name="connsiteY16" fmla="*/ 0 h 872065"/>
                    <a:gd name="connsiteX17" fmla="*/ 447945 w 728932"/>
                    <a:gd name="connsiteY17" fmla="*/ 1732 h 872065"/>
                    <a:gd name="connsiteX18" fmla="*/ 683688 w 728932"/>
                    <a:gd name="connsiteY18" fmla="*/ 179066 h 872065"/>
                    <a:gd name="connsiteX19" fmla="*/ 559863 w 728932"/>
                    <a:gd name="connsiteY19" fmla="*/ 407666 h 872065"/>
                    <a:gd name="connsiteX20" fmla="*/ 728932 w 728932"/>
                    <a:gd name="connsiteY20" fmla="*/ 633885 h 872065"/>
                    <a:gd name="connsiteX21" fmla="*/ 433657 w 728932"/>
                    <a:gd name="connsiteY21" fmla="*/ 872010 h 872065"/>
                    <a:gd name="connsiteX22" fmla="*/ 433776 w 728932"/>
                    <a:gd name="connsiteY22" fmla="*/ 869628 h 872065"/>
                    <a:gd name="connsiteX23" fmla="*/ 174101 w 728932"/>
                    <a:gd name="connsiteY23" fmla="*/ 869628 h 872065"/>
                    <a:gd name="connsiteX24" fmla="*/ 127816 w 728932"/>
                    <a:gd name="connsiteY24" fmla="*/ 869628 h 872065"/>
                    <a:gd name="connsiteX25" fmla="*/ 0 w 728932"/>
                    <a:gd name="connsiteY25" fmla="*/ 869628 h 872065"/>
                    <a:gd name="connsiteX26" fmla="*/ 0 w 728932"/>
                    <a:gd name="connsiteY26" fmla="*/ 0 h 87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8932" h="872065">
                      <a:moveTo>
                        <a:pt x="174101" y="488630"/>
                      </a:moveTo>
                      <a:lnTo>
                        <a:pt x="174101" y="728663"/>
                      </a:lnTo>
                      <a:lnTo>
                        <a:pt x="442406" y="728663"/>
                      </a:lnTo>
                      <a:cubicBezTo>
                        <a:pt x="511257" y="715167"/>
                        <a:pt x="549532" y="684907"/>
                        <a:pt x="547956" y="612454"/>
                      </a:cubicBezTo>
                      <a:cubicBezTo>
                        <a:pt x="543194" y="552923"/>
                        <a:pt x="538432" y="510060"/>
                        <a:pt x="431276" y="493391"/>
                      </a:cubicBezTo>
                      <a:lnTo>
                        <a:pt x="174101" y="488630"/>
                      </a:lnTo>
                      <a:close/>
                      <a:moveTo>
                        <a:pt x="174101" y="140965"/>
                      </a:moveTo>
                      <a:lnTo>
                        <a:pt x="174101" y="347665"/>
                      </a:lnTo>
                      <a:lnTo>
                        <a:pt x="431276" y="347665"/>
                      </a:lnTo>
                      <a:lnTo>
                        <a:pt x="431276" y="345754"/>
                      </a:lnTo>
                      <a:cubicBezTo>
                        <a:pt x="474139" y="322735"/>
                        <a:pt x="514619" y="311622"/>
                        <a:pt x="517000" y="243359"/>
                      </a:cubicBezTo>
                      <a:cubicBezTo>
                        <a:pt x="517000" y="202878"/>
                        <a:pt x="502713" y="157634"/>
                        <a:pt x="433656" y="148109"/>
                      </a:cubicBezTo>
                      <a:cubicBezTo>
                        <a:pt x="366981" y="140568"/>
                        <a:pt x="274510" y="141043"/>
                        <a:pt x="174101" y="140965"/>
                      </a:cubicBezTo>
                      <a:close/>
                      <a:moveTo>
                        <a:pt x="0" y="0"/>
                      </a:moveTo>
                      <a:lnTo>
                        <a:pt x="127816" y="0"/>
                      </a:lnTo>
                      <a:lnTo>
                        <a:pt x="174101" y="0"/>
                      </a:lnTo>
                      <a:lnTo>
                        <a:pt x="447945" y="0"/>
                      </a:lnTo>
                      <a:lnTo>
                        <a:pt x="447945" y="1732"/>
                      </a:lnTo>
                      <a:cubicBezTo>
                        <a:pt x="634795" y="8775"/>
                        <a:pt x="679801" y="148746"/>
                        <a:pt x="683688" y="179066"/>
                      </a:cubicBezTo>
                      <a:cubicBezTo>
                        <a:pt x="689245" y="333848"/>
                        <a:pt x="620981" y="374328"/>
                        <a:pt x="559863" y="407666"/>
                      </a:cubicBezTo>
                      <a:cubicBezTo>
                        <a:pt x="663844" y="433066"/>
                        <a:pt x="727345" y="515617"/>
                        <a:pt x="728932" y="633885"/>
                      </a:cubicBezTo>
                      <a:cubicBezTo>
                        <a:pt x="720200" y="800572"/>
                        <a:pt x="594788" y="874392"/>
                        <a:pt x="433657" y="872010"/>
                      </a:cubicBezTo>
                      <a:cubicBezTo>
                        <a:pt x="433697" y="871216"/>
                        <a:pt x="433736" y="870422"/>
                        <a:pt x="433776" y="869628"/>
                      </a:cubicBezTo>
                      <a:lnTo>
                        <a:pt x="174101" y="869628"/>
                      </a:lnTo>
                      <a:lnTo>
                        <a:pt x="127816" y="869628"/>
                      </a:lnTo>
                      <a:lnTo>
                        <a:pt x="0" y="869628"/>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39" name="Group 138"/>
              <p:cNvGrpSpPr/>
              <p:nvPr/>
            </p:nvGrpSpPr>
            <p:grpSpPr>
              <a:xfrm>
                <a:off x="6690882" y="1037184"/>
                <a:ext cx="720080" cy="720080"/>
                <a:chOff x="6690882" y="1037184"/>
                <a:chExt cx="720080" cy="720080"/>
              </a:xfrm>
            </p:grpSpPr>
            <p:sp>
              <p:nvSpPr>
                <p:cNvPr id="142" name="Rectangle 141"/>
                <p:cNvSpPr/>
                <p:nvPr/>
              </p:nvSpPr>
              <p:spPr>
                <a:xfrm>
                  <a:off x="6690882" y="1037184"/>
                  <a:ext cx="720080" cy="72008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3" name="Block Arc 142"/>
                <p:cNvSpPr>
                  <a:spLocks noChangeAspect="1"/>
                </p:cNvSpPr>
                <p:nvPr/>
              </p:nvSpPr>
              <p:spPr>
                <a:xfrm>
                  <a:off x="6842201" y="1156272"/>
                  <a:ext cx="417443" cy="481904"/>
                </a:xfrm>
                <a:prstGeom prst="blockArc">
                  <a:avLst>
                    <a:gd name="adj1" fmla="val 1756726"/>
                    <a:gd name="adj2" fmla="val 19889488"/>
                    <a:gd name="adj3" fmla="val 227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140" name="Round Same Side Corner Rectangle 51"/>
              <p:cNvSpPr/>
              <p:nvPr/>
            </p:nvSpPr>
            <p:spPr>
              <a:xfrm rot="5400000">
                <a:off x="6852922" y="1652530"/>
                <a:ext cx="396000" cy="2520000"/>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41" name="Round Same Side Corner Rectangle 51"/>
              <p:cNvSpPr/>
              <p:nvPr/>
            </p:nvSpPr>
            <p:spPr>
              <a:xfrm rot="16200000">
                <a:off x="6852922" y="2167123"/>
                <a:ext cx="396000" cy="2520000"/>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sp>
        <p:nvSpPr>
          <p:cNvPr id="51" name="Text Placeholder 9">
            <a:extLst>
              <a:ext uri="{FF2B5EF4-FFF2-40B4-BE49-F238E27FC236}">
                <a16:creationId xmlns="" xmlns:a16="http://schemas.microsoft.com/office/drawing/2014/main" id="{139BBCBE-08BA-417D-87EB-C9DA6CB356FA}"/>
              </a:ext>
            </a:extLst>
          </p:cNvPr>
          <p:cNvSpPr>
            <a:spLocks noGrp="1"/>
          </p:cNvSpPr>
          <p:nvPr>
            <p:ph type="body" sz="quarter" idx="11" hasCustomPrompt="1"/>
          </p:nvPr>
        </p:nvSpPr>
        <p:spPr>
          <a:xfrm>
            <a:off x="0" y="3969062"/>
            <a:ext cx="9143999" cy="432000"/>
          </a:xfrm>
          <a:prstGeom prst="rect">
            <a:avLst/>
          </a:prstGeom>
        </p:spPr>
        <p:txBody>
          <a:bodyPr lIns="108000" anchor="ctr"/>
          <a:lstStyle>
            <a:lvl1pPr marL="0" indent="0" algn="ctr">
              <a:buNone/>
              <a:defRPr sz="1200" b="1" baseline="0">
                <a:solidFill>
                  <a:schemeClr val="tx1"/>
                </a:solidFill>
                <a:effectLst/>
                <a:latin typeface="+mn-lt"/>
                <a:cs typeface="Arial" pitchFamily="34" charset="0"/>
              </a:defRPr>
            </a:lvl1pPr>
          </a:lstStyle>
          <a:p>
            <a:pPr lvl="0"/>
            <a:r>
              <a:rPr lang="en-US" altLang="ko-KR" dirty="0"/>
              <a:t>INSTERT THE TITLE</a:t>
            </a:r>
          </a:p>
          <a:p>
            <a:pPr lvl="0"/>
            <a:r>
              <a:rPr lang="en-US" altLang="ko-KR" dirty="0"/>
              <a:t>OF YOUR PRESENTATION HERE</a:t>
            </a:r>
            <a:endParaRPr lang="ko-KR" altLang="en-US" dirty="0"/>
          </a:p>
        </p:txBody>
      </p:sp>
      <p:sp>
        <p:nvSpPr>
          <p:cNvPr id="52" name="제목 1">
            <a:extLst>
              <a:ext uri="{FF2B5EF4-FFF2-40B4-BE49-F238E27FC236}">
                <a16:creationId xmlns="" xmlns:a16="http://schemas.microsoft.com/office/drawing/2014/main" id="{AE33218E-9C24-435F-948C-815D84D473FB}"/>
              </a:ext>
            </a:extLst>
          </p:cNvPr>
          <p:cNvSpPr>
            <a:spLocks noGrp="1"/>
          </p:cNvSpPr>
          <p:nvPr>
            <p:ph type="title" hasCustomPrompt="1"/>
          </p:nvPr>
        </p:nvSpPr>
        <p:spPr>
          <a:xfrm>
            <a:off x="0" y="3417417"/>
            <a:ext cx="9143998" cy="540000"/>
          </a:xfrm>
          <a:prstGeom prst="rect">
            <a:avLst/>
          </a:prstGeom>
        </p:spPr>
        <p:txBody>
          <a:bodyPr anchor="ctr">
            <a:noAutofit/>
          </a:bodyPr>
          <a:lstStyle>
            <a:lvl1pPr algn="ctr">
              <a:defRPr sz="3600" b="1" baseline="0">
                <a:solidFill>
                  <a:schemeClr val="tx1"/>
                </a:solidFill>
                <a:effectLst/>
                <a:latin typeface="+mj-lt"/>
                <a:cs typeface="Arial" pitchFamily="34" charset="0"/>
              </a:defRPr>
            </a:lvl1pPr>
          </a:lstStyle>
          <a:p>
            <a:r>
              <a:rPr lang="en-US" altLang="ko-KR" dirty="0"/>
              <a:t>FREE PPT TEMPLATES</a:t>
            </a:r>
            <a:endParaRPr lang="ko-KR" altLang="en-US" dirty="0"/>
          </a:p>
        </p:txBody>
      </p:sp>
    </p:spTree>
    <p:extLst>
      <p:ext uri="{BB962C8B-B14F-4D97-AF65-F5344CB8AC3E}">
        <p14:creationId xmlns:p14="http://schemas.microsoft.com/office/powerpoint/2010/main" val="2379316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Picture with Caption">
    <p:spTree>
      <p:nvGrpSpPr>
        <p:cNvPr id="1" name=""/>
        <p:cNvGrpSpPr/>
        <p:nvPr/>
      </p:nvGrpSpPr>
      <p:grpSpPr>
        <a:xfrm>
          <a:off x="0" y="0"/>
          <a:ext cx="0" cy="0"/>
          <a:chOff x="0" y="0"/>
          <a:chExt cx="0" cy="0"/>
        </a:xfrm>
      </p:grpSpPr>
      <p:sp>
        <p:nvSpPr>
          <p:cNvPr id="9" name="Picture Placeholder 2"/>
          <p:cNvSpPr>
            <a:spLocks noGrp="1"/>
          </p:cNvSpPr>
          <p:nvPr>
            <p:ph type="pic" idx="10" hasCustomPrompt="1"/>
          </p:nvPr>
        </p:nvSpPr>
        <p:spPr>
          <a:xfrm>
            <a:off x="4182700" y="0"/>
            <a:ext cx="4248472" cy="185167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4" name="Picture Placeholder 2"/>
          <p:cNvSpPr>
            <a:spLocks noGrp="1"/>
          </p:cNvSpPr>
          <p:nvPr>
            <p:ph type="pic" idx="11" hasCustomPrompt="1"/>
          </p:nvPr>
        </p:nvSpPr>
        <p:spPr>
          <a:xfrm>
            <a:off x="4182700" y="3291830"/>
            <a:ext cx="4248472" cy="185167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0" name="Rectangle 9"/>
          <p:cNvSpPr/>
          <p:nvPr userDrawn="1"/>
        </p:nvSpPr>
        <p:spPr>
          <a:xfrm>
            <a:off x="4182699" y="1851670"/>
            <a:ext cx="4259041" cy="1454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0959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9" name="Picture Placeholder 2"/>
          <p:cNvSpPr>
            <a:spLocks noGrp="1"/>
          </p:cNvSpPr>
          <p:nvPr>
            <p:ph type="pic" idx="10" hasCustomPrompt="1"/>
          </p:nvPr>
        </p:nvSpPr>
        <p:spPr>
          <a:xfrm>
            <a:off x="717858" y="1275606"/>
            <a:ext cx="2448545"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4" name="Title 1"/>
          <p:cNvSpPr>
            <a:spLocks noGrp="1"/>
          </p:cNvSpPr>
          <p:nvPr>
            <p:ph type="title" hasCustomPrompt="1"/>
          </p:nvPr>
        </p:nvSpPr>
        <p:spPr>
          <a:xfrm>
            <a:off x="0" y="25735"/>
            <a:ext cx="9144000" cy="776530"/>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
        <p:nvSpPr>
          <p:cNvPr id="5" name="Picture Placeholder 2"/>
          <p:cNvSpPr>
            <a:spLocks noGrp="1"/>
          </p:cNvSpPr>
          <p:nvPr>
            <p:ph type="pic" idx="11" hasCustomPrompt="1"/>
          </p:nvPr>
        </p:nvSpPr>
        <p:spPr>
          <a:xfrm>
            <a:off x="3339542" y="1275606"/>
            <a:ext cx="2448273"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6" name="Picture Placeholder 2"/>
          <p:cNvSpPr>
            <a:spLocks noGrp="1"/>
          </p:cNvSpPr>
          <p:nvPr>
            <p:ph type="pic" idx="12" hasCustomPrompt="1"/>
          </p:nvPr>
        </p:nvSpPr>
        <p:spPr>
          <a:xfrm>
            <a:off x="5960954" y="1275606"/>
            <a:ext cx="2448273"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076700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Picture with Caption">
    <p:spTree>
      <p:nvGrpSpPr>
        <p:cNvPr id="1" name=""/>
        <p:cNvGrpSpPr/>
        <p:nvPr/>
      </p:nvGrpSpPr>
      <p:grpSpPr>
        <a:xfrm>
          <a:off x="0" y="0"/>
          <a:ext cx="0" cy="0"/>
          <a:chOff x="0" y="0"/>
          <a:chExt cx="0" cy="0"/>
        </a:xfrm>
      </p:grpSpPr>
      <p:sp>
        <p:nvSpPr>
          <p:cNvPr id="9" name="Picture Placeholder 2"/>
          <p:cNvSpPr>
            <a:spLocks noGrp="1"/>
          </p:cNvSpPr>
          <p:nvPr>
            <p:ph type="pic" idx="10" hasCustomPrompt="1"/>
          </p:nvPr>
        </p:nvSpPr>
        <p:spPr>
          <a:xfrm>
            <a:off x="0" y="1167594"/>
            <a:ext cx="2880000" cy="2808312"/>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0" name="Picture Placeholder 2"/>
          <p:cNvSpPr>
            <a:spLocks noGrp="1"/>
          </p:cNvSpPr>
          <p:nvPr>
            <p:ph type="pic" idx="11" hasCustomPrompt="1"/>
          </p:nvPr>
        </p:nvSpPr>
        <p:spPr>
          <a:xfrm>
            <a:off x="6264000" y="0"/>
            <a:ext cx="2880000" cy="5143499"/>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759703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Picture with Caption">
    <p:spTree>
      <p:nvGrpSpPr>
        <p:cNvPr id="1" name=""/>
        <p:cNvGrpSpPr/>
        <p:nvPr/>
      </p:nvGrpSpPr>
      <p:grpSpPr>
        <a:xfrm>
          <a:off x="0" y="0"/>
          <a:ext cx="0" cy="0"/>
          <a:chOff x="0" y="0"/>
          <a:chExt cx="0" cy="0"/>
        </a:xfrm>
      </p:grpSpPr>
      <p:sp>
        <p:nvSpPr>
          <p:cNvPr id="9" name="Picture Placeholder 2"/>
          <p:cNvSpPr>
            <a:spLocks noGrp="1"/>
          </p:cNvSpPr>
          <p:nvPr>
            <p:ph type="pic" idx="10" hasCustomPrompt="1"/>
          </p:nvPr>
        </p:nvSpPr>
        <p:spPr>
          <a:xfrm>
            <a:off x="720000" y="540000"/>
            <a:ext cx="2484000" cy="4068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1" name="Picture Placeholder 2"/>
          <p:cNvSpPr>
            <a:spLocks noGrp="1"/>
          </p:cNvSpPr>
          <p:nvPr>
            <p:ph type="pic" idx="12" hasCustomPrompt="1"/>
          </p:nvPr>
        </p:nvSpPr>
        <p:spPr>
          <a:xfrm>
            <a:off x="5926807" y="540000"/>
            <a:ext cx="2484704" cy="4068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2" name="Rectangle 1"/>
          <p:cNvSpPr/>
          <p:nvPr userDrawn="1"/>
        </p:nvSpPr>
        <p:spPr>
          <a:xfrm>
            <a:off x="3323403" y="540000"/>
            <a:ext cx="2484000" cy="406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449304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13" name="Rectangle 12"/>
          <p:cNvSpPr/>
          <p:nvPr userDrawn="1"/>
        </p:nvSpPr>
        <p:spPr>
          <a:xfrm>
            <a:off x="4564685" y="0"/>
            <a:ext cx="4579315"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4" name="Group 3"/>
          <p:cNvGrpSpPr/>
          <p:nvPr userDrawn="1"/>
        </p:nvGrpSpPr>
        <p:grpSpPr>
          <a:xfrm>
            <a:off x="3556573" y="832001"/>
            <a:ext cx="2016224" cy="3482571"/>
            <a:chOff x="2627784" y="1825002"/>
            <a:chExt cx="1198166" cy="2069560"/>
          </a:xfrm>
        </p:grpSpPr>
        <p:sp>
          <p:nvSpPr>
            <p:cNvPr id="5" name="Rounded Rectangle 4"/>
            <p:cNvSpPr/>
            <p:nvPr/>
          </p:nvSpPr>
          <p:spPr>
            <a:xfrm>
              <a:off x="2627784" y="1825002"/>
              <a:ext cx="1198166" cy="206956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p:cNvSpPr/>
            <p:nvPr/>
          </p:nvSpPr>
          <p:spPr>
            <a:xfrm>
              <a:off x="3155241" y="1922844"/>
              <a:ext cx="143251" cy="27666"/>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7" name="Group 6"/>
            <p:cNvGrpSpPr/>
            <p:nvPr/>
          </p:nvGrpSpPr>
          <p:grpSpPr>
            <a:xfrm>
              <a:off x="3168829" y="3704452"/>
              <a:ext cx="116076" cy="127684"/>
              <a:chOff x="2453209" y="5151638"/>
              <a:chExt cx="191820" cy="211002"/>
            </a:xfrm>
          </p:grpSpPr>
          <p:sp>
            <p:nvSpPr>
              <p:cNvPr id="10" name="Oval 9"/>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Rounded Rectangle 10"/>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
        <p:nvSpPr>
          <p:cNvPr id="12" name="Picture Placeholder 2"/>
          <p:cNvSpPr>
            <a:spLocks noGrp="1"/>
          </p:cNvSpPr>
          <p:nvPr>
            <p:ph type="pic" idx="1" hasCustomPrompt="1"/>
          </p:nvPr>
        </p:nvSpPr>
        <p:spPr>
          <a:xfrm>
            <a:off x="3677198" y="1115645"/>
            <a:ext cx="1774974" cy="279876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816274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7" name="Rectangle 6"/>
          <p:cNvSpPr/>
          <p:nvPr userDrawn="1"/>
        </p:nvSpPr>
        <p:spPr>
          <a:xfrm>
            <a:off x="1" y="1239541"/>
            <a:ext cx="9144000" cy="336395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4" name="그림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536" y="1766153"/>
            <a:ext cx="4217146" cy="2310733"/>
          </a:xfrm>
          <a:prstGeom prst="rect">
            <a:avLst/>
          </a:prstGeom>
        </p:spPr>
      </p:pic>
      <p:sp>
        <p:nvSpPr>
          <p:cNvPr id="5" name="Picture Placeholder 2"/>
          <p:cNvSpPr>
            <a:spLocks noGrp="1"/>
          </p:cNvSpPr>
          <p:nvPr>
            <p:ph type="pic" idx="1" hasCustomPrompt="1"/>
          </p:nvPr>
        </p:nvSpPr>
        <p:spPr>
          <a:xfrm>
            <a:off x="1115416" y="1859201"/>
            <a:ext cx="2772000" cy="1944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0" name="Title 1">
            <a:extLst>
              <a:ext uri="{FF2B5EF4-FFF2-40B4-BE49-F238E27FC236}">
                <a16:creationId xmlns="" xmlns:a16="http://schemas.microsoft.com/office/drawing/2014/main" id="{216FB63C-5800-4111-92B0-B9CD0BCBE589}"/>
              </a:ext>
            </a:extLst>
          </p:cNvPr>
          <p:cNvSpPr>
            <a:spLocks noGrp="1"/>
          </p:cNvSpPr>
          <p:nvPr>
            <p:ph type="title" hasCustomPrompt="1"/>
          </p:nvPr>
        </p:nvSpPr>
        <p:spPr>
          <a:xfrm>
            <a:off x="0" y="67028"/>
            <a:ext cx="9144000" cy="776530"/>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dirty="0"/>
              <a:t>Images &amp; Contents</a:t>
            </a:r>
            <a:endParaRPr lang="ko-KR" altLang="en-US" dirty="0"/>
          </a:p>
        </p:txBody>
      </p:sp>
    </p:spTree>
    <p:extLst>
      <p:ext uri="{BB962C8B-B14F-4D97-AF65-F5344CB8AC3E}">
        <p14:creationId xmlns:p14="http://schemas.microsoft.com/office/powerpoint/2010/main" val="518516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grpSp>
        <p:nvGrpSpPr>
          <p:cNvPr id="17" name="Group 16"/>
          <p:cNvGrpSpPr/>
          <p:nvPr userDrawn="1"/>
        </p:nvGrpSpPr>
        <p:grpSpPr>
          <a:xfrm>
            <a:off x="539552" y="1331976"/>
            <a:ext cx="1852788" cy="3200273"/>
            <a:chOff x="2627784" y="1825002"/>
            <a:chExt cx="1198166" cy="2069560"/>
          </a:xfrm>
        </p:grpSpPr>
        <p:sp>
          <p:nvSpPr>
            <p:cNvPr id="18" name="Rounded Rectangle 17"/>
            <p:cNvSpPr/>
            <p:nvPr/>
          </p:nvSpPr>
          <p:spPr>
            <a:xfrm>
              <a:off x="2627784" y="1825002"/>
              <a:ext cx="1198166" cy="206956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Rectangle 18"/>
            <p:cNvSpPr/>
            <p:nvPr/>
          </p:nvSpPr>
          <p:spPr>
            <a:xfrm>
              <a:off x="3155241" y="1922844"/>
              <a:ext cx="143251" cy="27666"/>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0" name="Group 19"/>
            <p:cNvGrpSpPr/>
            <p:nvPr/>
          </p:nvGrpSpPr>
          <p:grpSpPr>
            <a:xfrm>
              <a:off x="3168829" y="3704452"/>
              <a:ext cx="116076" cy="127684"/>
              <a:chOff x="2453209" y="5151638"/>
              <a:chExt cx="191820" cy="211002"/>
            </a:xfrm>
          </p:grpSpPr>
          <p:sp>
            <p:nvSpPr>
              <p:cNvPr id="21" name="Oval 20"/>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Rounded Rectangle 21"/>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
        <p:nvSpPr>
          <p:cNvPr id="23" name="Picture Placeholder 2"/>
          <p:cNvSpPr>
            <a:spLocks noGrp="1"/>
          </p:cNvSpPr>
          <p:nvPr>
            <p:ph type="pic" idx="10" hasCustomPrompt="1"/>
          </p:nvPr>
        </p:nvSpPr>
        <p:spPr>
          <a:xfrm>
            <a:off x="660177" y="1646164"/>
            <a:ext cx="1030277" cy="257189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grpSp>
        <p:nvGrpSpPr>
          <p:cNvPr id="10" name="Group 9"/>
          <p:cNvGrpSpPr/>
          <p:nvPr userDrawn="1"/>
        </p:nvGrpSpPr>
        <p:grpSpPr>
          <a:xfrm>
            <a:off x="1690454" y="1221920"/>
            <a:ext cx="1980221" cy="3420385"/>
            <a:chOff x="2627784" y="1825002"/>
            <a:chExt cx="1198166" cy="2069560"/>
          </a:xfrm>
        </p:grpSpPr>
        <p:sp>
          <p:nvSpPr>
            <p:cNvPr id="11" name="Rounded Rectangle 10"/>
            <p:cNvSpPr/>
            <p:nvPr/>
          </p:nvSpPr>
          <p:spPr>
            <a:xfrm>
              <a:off x="2627784" y="1825002"/>
              <a:ext cx="1198166" cy="206956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11"/>
            <p:cNvSpPr/>
            <p:nvPr/>
          </p:nvSpPr>
          <p:spPr>
            <a:xfrm>
              <a:off x="3155241" y="1922844"/>
              <a:ext cx="143251" cy="27666"/>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3" name="Group 12"/>
            <p:cNvGrpSpPr/>
            <p:nvPr/>
          </p:nvGrpSpPr>
          <p:grpSpPr>
            <a:xfrm>
              <a:off x="3168829" y="3704452"/>
              <a:ext cx="116076" cy="127684"/>
              <a:chOff x="2453209" y="5151638"/>
              <a:chExt cx="191820" cy="211002"/>
            </a:xfrm>
          </p:grpSpPr>
          <p:sp>
            <p:nvSpPr>
              <p:cNvPr id="14" name="Oval 13"/>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Rounded Rectangle 14"/>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
        <p:nvSpPr>
          <p:cNvPr id="16" name="Picture Placeholder 2"/>
          <p:cNvSpPr>
            <a:spLocks noGrp="1"/>
          </p:cNvSpPr>
          <p:nvPr>
            <p:ph type="pic" idx="1" hasCustomPrompt="1"/>
          </p:nvPr>
        </p:nvSpPr>
        <p:spPr>
          <a:xfrm>
            <a:off x="1811099" y="1544792"/>
            <a:ext cx="1743279" cy="2748789"/>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5" name="Title 1">
            <a:extLst>
              <a:ext uri="{FF2B5EF4-FFF2-40B4-BE49-F238E27FC236}">
                <a16:creationId xmlns="" xmlns:a16="http://schemas.microsoft.com/office/drawing/2014/main" id="{A4481C05-B01C-4D49-8033-5D0490F68262}"/>
              </a:ext>
            </a:extLst>
          </p:cNvPr>
          <p:cNvSpPr>
            <a:spLocks noGrp="1"/>
          </p:cNvSpPr>
          <p:nvPr>
            <p:ph type="title" hasCustomPrompt="1"/>
          </p:nvPr>
        </p:nvSpPr>
        <p:spPr>
          <a:xfrm>
            <a:off x="0" y="67028"/>
            <a:ext cx="9144000" cy="776530"/>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dirty="0"/>
              <a:t>Images &amp; Contents</a:t>
            </a:r>
            <a:endParaRPr lang="ko-KR" altLang="en-US" dirty="0"/>
          </a:p>
        </p:txBody>
      </p:sp>
    </p:spTree>
    <p:extLst>
      <p:ext uri="{BB962C8B-B14F-4D97-AF65-F5344CB8AC3E}">
        <p14:creationId xmlns:p14="http://schemas.microsoft.com/office/powerpoint/2010/main" val="2081290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907677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4000" b="0" baseline="0">
                <a:latin typeface="+mj-lt"/>
                <a:cs typeface="Arial" pitchFamily="34" charset="0"/>
              </a:defRPr>
            </a:lvl1pPr>
          </a:lstStyle>
          <a:p>
            <a:pPr lvl="0"/>
            <a:r>
              <a:rPr lang="en-US" altLang="ko-KR" dirty="0"/>
              <a:t>ICON SETS LAYOUT</a:t>
            </a:r>
          </a:p>
        </p:txBody>
      </p:sp>
      <p:sp>
        <p:nvSpPr>
          <p:cNvPr id="12" name="Rounded Rectangle 11"/>
          <p:cNvSpPr/>
          <p:nvPr userDrawn="1"/>
        </p:nvSpPr>
        <p:spPr>
          <a:xfrm>
            <a:off x="354008" y="1131589"/>
            <a:ext cx="2849840" cy="3649171"/>
          </a:xfrm>
          <a:prstGeom prst="roundRect">
            <a:avLst>
              <a:gd name="adj" fmla="val 396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mn-lt"/>
            </a:endParaRPr>
          </a:p>
        </p:txBody>
      </p:sp>
      <p:sp>
        <p:nvSpPr>
          <p:cNvPr id="15" name="Rounded Rectangle 14"/>
          <p:cNvSpPr/>
          <p:nvPr userDrawn="1"/>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6" name="Half Frame 15"/>
          <p:cNvSpPr/>
          <p:nvPr userDrawn="1"/>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261257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44" name="Rectangle 43"/>
          <p:cNvSpPr/>
          <p:nvPr userDrawn="1"/>
        </p:nvSpPr>
        <p:spPr>
          <a:xfrm>
            <a:off x="1" y="889772"/>
            <a:ext cx="9144000" cy="336395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a:spLocks noGrp="1"/>
          </p:cNvSpPr>
          <p:nvPr>
            <p:ph type="title" hasCustomPrompt="1"/>
          </p:nvPr>
        </p:nvSpPr>
        <p:spPr>
          <a:xfrm>
            <a:off x="3665156" y="2091331"/>
            <a:ext cx="5472608" cy="542078"/>
          </a:xfrm>
          <a:prstGeom prst="rect">
            <a:avLst/>
          </a:prstGeom>
        </p:spPr>
        <p:txBody>
          <a:bodyPr anchor="ctr">
            <a:noAutofit/>
          </a:bodyPr>
          <a:lstStyle>
            <a:lvl1pPr algn="l">
              <a:defRPr sz="3600" b="1" baseline="0">
                <a:solidFill>
                  <a:schemeClr val="tx1"/>
                </a:solidFill>
                <a:effectLst/>
                <a:latin typeface="+mj-lt"/>
                <a:cs typeface="Arial" pitchFamily="34" charset="0"/>
              </a:defRPr>
            </a:lvl1pPr>
          </a:lstStyle>
          <a:p>
            <a:r>
              <a:rPr lang="en-US" altLang="ko-KR" dirty="0"/>
              <a:t>SECTION BREAK</a:t>
            </a:r>
            <a:endParaRPr lang="ko-KR" altLang="en-US" dirty="0"/>
          </a:p>
        </p:txBody>
      </p:sp>
      <p:sp>
        <p:nvSpPr>
          <p:cNvPr id="3" name="Text Placeholder 9"/>
          <p:cNvSpPr>
            <a:spLocks noGrp="1"/>
          </p:cNvSpPr>
          <p:nvPr>
            <p:ph type="body" sz="quarter" idx="10" hasCustomPrompt="1"/>
          </p:nvPr>
        </p:nvSpPr>
        <p:spPr>
          <a:xfrm>
            <a:off x="3665156" y="2640899"/>
            <a:ext cx="5472608" cy="276687"/>
          </a:xfrm>
          <a:prstGeom prst="rect">
            <a:avLst/>
          </a:prstGeom>
        </p:spPr>
        <p:txBody>
          <a:bodyPr lIns="108000" anchor="ctr"/>
          <a:lstStyle>
            <a:lvl1pPr marL="0" indent="0" algn="l">
              <a:buNone/>
              <a:defRPr sz="1400" baseline="0">
                <a:solidFill>
                  <a:schemeClr val="tx1"/>
                </a:solidFill>
                <a:effectLst/>
                <a:latin typeface="+mn-lt"/>
                <a:cs typeface="Arial" pitchFamily="34" charset="0"/>
              </a:defRPr>
            </a:lvl1pPr>
          </a:lstStyle>
          <a:p>
            <a:pPr lvl="0"/>
            <a:r>
              <a:rPr lang="en-US" altLang="ko-KR" dirty="0"/>
              <a:t>Add text</a:t>
            </a:r>
            <a:endParaRPr lang="ko-KR" altLang="en-US" dirty="0"/>
          </a:p>
        </p:txBody>
      </p:sp>
      <p:grpSp>
        <p:nvGrpSpPr>
          <p:cNvPr id="4" name="Group 3"/>
          <p:cNvGrpSpPr/>
          <p:nvPr userDrawn="1"/>
        </p:nvGrpSpPr>
        <p:grpSpPr>
          <a:xfrm>
            <a:off x="1410728" y="1571507"/>
            <a:ext cx="1895276" cy="2008355"/>
            <a:chOff x="5304922" y="1037184"/>
            <a:chExt cx="3492000" cy="3700344"/>
          </a:xfrm>
        </p:grpSpPr>
        <p:grpSp>
          <p:nvGrpSpPr>
            <p:cNvPr id="5" name="Group 4"/>
            <p:cNvGrpSpPr/>
            <p:nvPr/>
          </p:nvGrpSpPr>
          <p:grpSpPr>
            <a:xfrm>
              <a:off x="5304922" y="3743716"/>
              <a:ext cx="3492000" cy="437610"/>
              <a:chOff x="1709238" y="4209096"/>
              <a:chExt cx="3492000" cy="437610"/>
            </a:xfrm>
          </p:grpSpPr>
          <p:sp>
            <p:nvSpPr>
              <p:cNvPr id="31" name="Rectangle 30"/>
              <p:cNvSpPr/>
              <p:nvPr/>
            </p:nvSpPr>
            <p:spPr>
              <a:xfrm>
                <a:off x="1709238" y="4214706"/>
                <a:ext cx="3492000" cy="432000"/>
              </a:xfrm>
              <a:prstGeom prst="rect">
                <a:avLst/>
              </a:prstGeom>
              <a:solidFill>
                <a:schemeClr val="accent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2" name="Group 31"/>
              <p:cNvGrpSpPr/>
              <p:nvPr/>
            </p:nvGrpSpPr>
            <p:grpSpPr>
              <a:xfrm>
                <a:off x="2078720" y="4209096"/>
                <a:ext cx="469833" cy="432000"/>
                <a:chOff x="2078720" y="4209096"/>
                <a:chExt cx="469833" cy="432000"/>
              </a:xfrm>
            </p:grpSpPr>
            <p:sp>
              <p:nvSpPr>
                <p:cNvPr id="40" name="Rectangle 39"/>
                <p:cNvSpPr/>
                <p:nvPr/>
              </p:nvSpPr>
              <p:spPr>
                <a:xfrm>
                  <a:off x="2078720"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1" name="Rectangle 40"/>
                <p:cNvSpPr/>
                <p:nvPr/>
              </p:nvSpPr>
              <p:spPr>
                <a:xfrm>
                  <a:off x="2217331"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2" name="Rectangle 41"/>
                <p:cNvSpPr/>
                <p:nvPr/>
              </p:nvSpPr>
              <p:spPr>
                <a:xfrm>
                  <a:off x="2355942"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3" name="Rectangle 42"/>
                <p:cNvSpPr/>
                <p:nvPr/>
              </p:nvSpPr>
              <p:spPr>
                <a:xfrm>
                  <a:off x="2494553"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33" name="Group 32"/>
              <p:cNvGrpSpPr/>
              <p:nvPr/>
            </p:nvGrpSpPr>
            <p:grpSpPr>
              <a:xfrm>
                <a:off x="4098293" y="4384000"/>
                <a:ext cx="900965" cy="82800"/>
                <a:chOff x="4098293" y="4384000"/>
                <a:chExt cx="900965" cy="82800"/>
              </a:xfrm>
            </p:grpSpPr>
            <p:sp>
              <p:nvSpPr>
                <p:cNvPr id="34" name="Rectangle 33"/>
                <p:cNvSpPr/>
                <p:nvPr/>
              </p:nvSpPr>
              <p:spPr>
                <a:xfrm>
                  <a:off x="4098293"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5" name="Rectangle 34"/>
                <p:cNvSpPr/>
                <p:nvPr/>
              </p:nvSpPr>
              <p:spPr>
                <a:xfrm>
                  <a:off x="4260486"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6" name="Rectangle 35"/>
                <p:cNvSpPr/>
                <p:nvPr/>
              </p:nvSpPr>
              <p:spPr>
                <a:xfrm>
                  <a:off x="4422679"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7" name="Rectangle 36"/>
                <p:cNvSpPr/>
                <p:nvPr/>
              </p:nvSpPr>
              <p:spPr>
                <a:xfrm>
                  <a:off x="4584872"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8" name="Rectangle 37"/>
                <p:cNvSpPr/>
                <p:nvPr/>
              </p:nvSpPr>
              <p:spPr>
                <a:xfrm>
                  <a:off x="4747065"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9" name="Rectangle 38"/>
                <p:cNvSpPr/>
                <p:nvPr/>
              </p:nvSpPr>
              <p:spPr>
                <a:xfrm>
                  <a:off x="4909258"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grpSp>
          <p:nvGrpSpPr>
            <p:cNvPr id="6" name="Group 5"/>
            <p:cNvGrpSpPr/>
            <p:nvPr/>
          </p:nvGrpSpPr>
          <p:grpSpPr>
            <a:xfrm flipH="1">
              <a:off x="5304922" y="4299918"/>
              <a:ext cx="3492000" cy="437610"/>
              <a:chOff x="1709238" y="4209096"/>
              <a:chExt cx="3492000" cy="437610"/>
            </a:xfrm>
          </p:grpSpPr>
          <p:sp>
            <p:nvSpPr>
              <p:cNvPr id="18" name="Rectangle 17"/>
              <p:cNvSpPr/>
              <p:nvPr/>
            </p:nvSpPr>
            <p:spPr>
              <a:xfrm>
                <a:off x="1709238" y="4214706"/>
                <a:ext cx="3492000" cy="432000"/>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9" name="Group 18"/>
              <p:cNvGrpSpPr/>
              <p:nvPr/>
            </p:nvGrpSpPr>
            <p:grpSpPr>
              <a:xfrm>
                <a:off x="2078720" y="4209096"/>
                <a:ext cx="469833" cy="432000"/>
                <a:chOff x="2078720" y="4209096"/>
                <a:chExt cx="469833" cy="432000"/>
              </a:xfrm>
            </p:grpSpPr>
            <p:sp>
              <p:nvSpPr>
                <p:cNvPr id="27" name="Rectangle 26"/>
                <p:cNvSpPr/>
                <p:nvPr/>
              </p:nvSpPr>
              <p:spPr>
                <a:xfrm>
                  <a:off x="2078720"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8" name="Rectangle 27"/>
                <p:cNvSpPr/>
                <p:nvPr/>
              </p:nvSpPr>
              <p:spPr>
                <a:xfrm>
                  <a:off x="2217331"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9" name="Rectangle 28"/>
                <p:cNvSpPr/>
                <p:nvPr/>
              </p:nvSpPr>
              <p:spPr>
                <a:xfrm>
                  <a:off x="2355942"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0" name="Rectangle 29"/>
                <p:cNvSpPr/>
                <p:nvPr/>
              </p:nvSpPr>
              <p:spPr>
                <a:xfrm>
                  <a:off x="2494553"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20" name="Group 19"/>
              <p:cNvGrpSpPr/>
              <p:nvPr/>
            </p:nvGrpSpPr>
            <p:grpSpPr>
              <a:xfrm>
                <a:off x="4098293" y="4384000"/>
                <a:ext cx="900965" cy="82800"/>
                <a:chOff x="4098293" y="4384000"/>
                <a:chExt cx="900965" cy="82800"/>
              </a:xfrm>
            </p:grpSpPr>
            <p:sp>
              <p:nvSpPr>
                <p:cNvPr id="21" name="Rectangle 20"/>
                <p:cNvSpPr/>
                <p:nvPr/>
              </p:nvSpPr>
              <p:spPr>
                <a:xfrm>
                  <a:off x="4098293"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Rectangle 21"/>
                <p:cNvSpPr/>
                <p:nvPr/>
              </p:nvSpPr>
              <p:spPr>
                <a:xfrm>
                  <a:off x="4260486"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3" name="Rectangle 22"/>
                <p:cNvSpPr/>
                <p:nvPr/>
              </p:nvSpPr>
              <p:spPr>
                <a:xfrm>
                  <a:off x="4422679"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4" name="Rectangle 23"/>
                <p:cNvSpPr/>
                <p:nvPr/>
              </p:nvSpPr>
              <p:spPr>
                <a:xfrm>
                  <a:off x="4584872"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5" name="Rectangle 24"/>
                <p:cNvSpPr/>
                <p:nvPr/>
              </p:nvSpPr>
              <p:spPr>
                <a:xfrm>
                  <a:off x="4747065"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6" name="Rectangle 25"/>
                <p:cNvSpPr/>
                <p:nvPr/>
              </p:nvSpPr>
              <p:spPr>
                <a:xfrm>
                  <a:off x="4909258"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grpSp>
          <p:nvGrpSpPr>
            <p:cNvPr id="7" name="Group 6"/>
            <p:cNvGrpSpPr/>
            <p:nvPr/>
          </p:nvGrpSpPr>
          <p:grpSpPr>
            <a:xfrm>
              <a:off x="6272654" y="1875857"/>
              <a:ext cx="720080" cy="720080"/>
              <a:chOff x="6272654" y="1875857"/>
              <a:chExt cx="720080" cy="720080"/>
            </a:xfrm>
          </p:grpSpPr>
          <p:sp>
            <p:nvSpPr>
              <p:cNvPr id="16" name="Rectangle 15"/>
              <p:cNvSpPr/>
              <p:nvPr/>
            </p:nvSpPr>
            <p:spPr>
              <a:xfrm>
                <a:off x="6272654" y="1875857"/>
                <a:ext cx="720080" cy="720080"/>
              </a:xfrm>
              <a:prstGeom prst="rect">
                <a:avLst/>
              </a:prstGeom>
              <a:solidFill>
                <a:schemeClr val="accent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Parallelogram 5"/>
              <p:cNvSpPr>
                <a:spLocks/>
              </p:cNvSpPr>
              <p:nvPr/>
            </p:nvSpPr>
            <p:spPr>
              <a:xfrm>
                <a:off x="6391715" y="1978487"/>
                <a:ext cx="481958" cy="481904"/>
              </a:xfrm>
              <a:custGeom>
                <a:avLst/>
                <a:gdLst/>
                <a:ahLst/>
                <a:cxnLst/>
                <a:rect l="l" t="t" r="r" b="b"/>
                <a:pathLst>
                  <a:path w="848270" h="868857">
                    <a:moveTo>
                      <a:pt x="424135" y="189887"/>
                    </a:moveTo>
                    <a:lnTo>
                      <a:pt x="297766" y="526729"/>
                    </a:lnTo>
                    <a:lnTo>
                      <a:pt x="550505" y="526729"/>
                    </a:lnTo>
                    <a:close/>
                    <a:moveTo>
                      <a:pt x="325960" y="0"/>
                    </a:moveTo>
                    <a:lnTo>
                      <a:pt x="352897" y="0"/>
                    </a:lnTo>
                    <a:lnTo>
                      <a:pt x="495373" y="0"/>
                    </a:lnTo>
                    <a:lnTo>
                      <a:pt x="522310" y="0"/>
                    </a:lnTo>
                    <a:lnTo>
                      <a:pt x="848270" y="868857"/>
                    </a:lnTo>
                    <a:lnTo>
                      <a:pt x="678857" y="868857"/>
                    </a:lnTo>
                    <a:lnTo>
                      <a:pt x="604960" y="671883"/>
                    </a:lnTo>
                    <a:lnTo>
                      <a:pt x="243310" y="671883"/>
                    </a:lnTo>
                    <a:lnTo>
                      <a:pt x="169413" y="868857"/>
                    </a:lnTo>
                    <a:lnTo>
                      <a:pt x="0" y="86885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8" name="Group 7"/>
            <p:cNvGrpSpPr/>
            <p:nvPr/>
          </p:nvGrpSpPr>
          <p:grpSpPr>
            <a:xfrm>
              <a:off x="7109110" y="1875857"/>
              <a:ext cx="720080" cy="720080"/>
              <a:chOff x="7109110" y="1875857"/>
              <a:chExt cx="720080" cy="720080"/>
            </a:xfrm>
          </p:grpSpPr>
          <p:sp>
            <p:nvSpPr>
              <p:cNvPr id="14" name="Rectangle 13"/>
              <p:cNvSpPr/>
              <p:nvPr/>
            </p:nvSpPr>
            <p:spPr>
              <a:xfrm>
                <a:off x="7109110" y="1875857"/>
                <a:ext cx="720080" cy="720080"/>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Rectangle 9"/>
              <p:cNvSpPr>
                <a:spLocks noChangeAspect="1"/>
              </p:cNvSpPr>
              <p:nvPr/>
            </p:nvSpPr>
            <p:spPr>
              <a:xfrm>
                <a:off x="7267746" y="1994945"/>
                <a:ext cx="402809" cy="481904"/>
              </a:xfrm>
              <a:custGeom>
                <a:avLst/>
                <a:gdLst>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174101 w 728932"/>
                  <a:gd name="connsiteY5" fmla="*/ 488630 h 872065"/>
                  <a:gd name="connsiteX6" fmla="*/ 174101 w 728932"/>
                  <a:gd name="connsiteY6" fmla="*/ 140965 h 872065"/>
                  <a:gd name="connsiteX7" fmla="*/ 174101 w 728932"/>
                  <a:gd name="connsiteY7" fmla="*/ 347665 h 872065"/>
                  <a:gd name="connsiteX8" fmla="*/ 431276 w 728932"/>
                  <a:gd name="connsiteY8" fmla="*/ 347665 h 872065"/>
                  <a:gd name="connsiteX9" fmla="*/ 431276 w 728932"/>
                  <a:gd name="connsiteY9" fmla="*/ 345754 h 872065"/>
                  <a:gd name="connsiteX10" fmla="*/ 517000 w 728932"/>
                  <a:gd name="connsiteY10" fmla="*/ 243359 h 872065"/>
                  <a:gd name="connsiteX11" fmla="*/ 433656 w 728932"/>
                  <a:gd name="connsiteY11" fmla="*/ 148109 h 872065"/>
                  <a:gd name="connsiteX12" fmla="*/ 174101 w 728932"/>
                  <a:gd name="connsiteY12" fmla="*/ 140965 h 872065"/>
                  <a:gd name="connsiteX13" fmla="*/ 0 w 728932"/>
                  <a:gd name="connsiteY13" fmla="*/ 0 h 872065"/>
                  <a:gd name="connsiteX14" fmla="*/ 127816 w 728932"/>
                  <a:gd name="connsiteY14" fmla="*/ 0 h 872065"/>
                  <a:gd name="connsiteX15" fmla="*/ 174101 w 728932"/>
                  <a:gd name="connsiteY15" fmla="*/ 0 h 872065"/>
                  <a:gd name="connsiteX16" fmla="*/ 447945 w 728932"/>
                  <a:gd name="connsiteY16" fmla="*/ 0 h 872065"/>
                  <a:gd name="connsiteX17" fmla="*/ 447945 w 728932"/>
                  <a:gd name="connsiteY17" fmla="*/ 1732 h 872065"/>
                  <a:gd name="connsiteX18" fmla="*/ 683688 w 728932"/>
                  <a:gd name="connsiteY18" fmla="*/ 179066 h 872065"/>
                  <a:gd name="connsiteX19" fmla="*/ 559863 w 728932"/>
                  <a:gd name="connsiteY19" fmla="*/ 407666 h 872065"/>
                  <a:gd name="connsiteX20" fmla="*/ 728932 w 728932"/>
                  <a:gd name="connsiteY20" fmla="*/ 633885 h 872065"/>
                  <a:gd name="connsiteX21" fmla="*/ 433657 w 728932"/>
                  <a:gd name="connsiteY21" fmla="*/ 872010 h 872065"/>
                  <a:gd name="connsiteX22" fmla="*/ 433776 w 728932"/>
                  <a:gd name="connsiteY22" fmla="*/ 869628 h 872065"/>
                  <a:gd name="connsiteX23" fmla="*/ 174101 w 728932"/>
                  <a:gd name="connsiteY23" fmla="*/ 869628 h 872065"/>
                  <a:gd name="connsiteX24" fmla="*/ 127816 w 728932"/>
                  <a:gd name="connsiteY24" fmla="*/ 869628 h 872065"/>
                  <a:gd name="connsiteX25" fmla="*/ 0 w 728932"/>
                  <a:gd name="connsiteY25" fmla="*/ 869628 h 872065"/>
                  <a:gd name="connsiteX26" fmla="*/ 0 w 728932"/>
                  <a:gd name="connsiteY26" fmla="*/ 0 h 87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8932" h="872065">
                    <a:moveTo>
                      <a:pt x="174101" y="488630"/>
                    </a:moveTo>
                    <a:lnTo>
                      <a:pt x="174101" y="728663"/>
                    </a:lnTo>
                    <a:lnTo>
                      <a:pt x="442406" y="728663"/>
                    </a:lnTo>
                    <a:cubicBezTo>
                      <a:pt x="511257" y="715167"/>
                      <a:pt x="549532" y="684907"/>
                      <a:pt x="547956" y="612454"/>
                    </a:cubicBezTo>
                    <a:cubicBezTo>
                      <a:pt x="543194" y="552923"/>
                      <a:pt x="538432" y="510060"/>
                      <a:pt x="431276" y="493391"/>
                    </a:cubicBezTo>
                    <a:lnTo>
                      <a:pt x="174101" y="488630"/>
                    </a:lnTo>
                    <a:close/>
                    <a:moveTo>
                      <a:pt x="174101" y="140965"/>
                    </a:moveTo>
                    <a:lnTo>
                      <a:pt x="174101" y="347665"/>
                    </a:lnTo>
                    <a:lnTo>
                      <a:pt x="431276" y="347665"/>
                    </a:lnTo>
                    <a:lnTo>
                      <a:pt x="431276" y="345754"/>
                    </a:lnTo>
                    <a:cubicBezTo>
                      <a:pt x="474139" y="322735"/>
                      <a:pt x="514619" y="311622"/>
                      <a:pt x="517000" y="243359"/>
                    </a:cubicBezTo>
                    <a:cubicBezTo>
                      <a:pt x="517000" y="202878"/>
                      <a:pt x="502713" y="157634"/>
                      <a:pt x="433656" y="148109"/>
                    </a:cubicBezTo>
                    <a:cubicBezTo>
                      <a:pt x="366981" y="140568"/>
                      <a:pt x="274510" y="141043"/>
                      <a:pt x="174101" y="140965"/>
                    </a:cubicBezTo>
                    <a:close/>
                    <a:moveTo>
                      <a:pt x="0" y="0"/>
                    </a:moveTo>
                    <a:lnTo>
                      <a:pt x="127816" y="0"/>
                    </a:lnTo>
                    <a:lnTo>
                      <a:pt x="174101" y="0"/>
                    </a:lnTo>
                    <a:lnTo>
                      <a:pt x="447945" y="0"/>
                    </a:lnTo>
                    <a:lnTo>
                      <a:pt x="447945" y="1732"/>
                    </a:lnTo>
                    <a:cubicBezTo>
                      <a:pt x="634795" y="8775"/>
                      <a:pt x="679801" y="148746"/>
                      <a:pt x="683688" y="179066"/>
                    </a:cubicBezTo>
                    <a:cubicBezTo>
                      <a:pt x="689245" y="333848"/>
                      <a:pt x="620981" y="374328"/>
                      <a:pt x="559863" y="407666"/>
                    </a:cubicBezTo>
                    <a:cubicBezTo>
                      <a:pt x="663844" y="433066"/>
                      <a:pt x="727345" y="515617"/>
                      <a:pt x="728932" y="633885"/>
                    </a:cubicBezTo>
                    <a:cubicBezTo>
                      <a:pt x="720200" y="800572"/>
                      <a:pt x="594788" y="874392"/>
                      <a:pt x="433657" y="872010"/>
                    </a:cubicBezTo>
                    <a:cubicBezTo>
                      <a:pt x="433697" y="871216"/>
                      <a:pt x="433736" y="870422"/>
                      <a:pt x="433776" y="869628"/>
                    </a:cubicBezTo>
                    <a:lnTo>
                      <a:pt x="174101" y="869628"/>
                    </a:lnTo>
                    <a:lnTo>
                      <a:pt x="127816" y="869628"/>
                    </a:lnTo>
                    <a:lnTo>
                      <a:pt x="0" y="869628"/>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9" name="Group 8"/>
            <p:cNvGrpSpPr/>
            <p:nvPr/>
          </p:nvGrpSpPr>
          <p:grpSpPr>
            <a:xfrm>
              <a:off x="6690882" y="1037184"/>
              <a:ext cx="720080" cy="720080"/>
              <a:chOff x="6690882" y="1037184"/>
              <a:chExt cx="720080" cy="720080"/>
            </a:xfrm>
          </p:grpSpPr>
          <p:sp>
            <p:nvSpPr>
              <p:cNvPr id="12" name="Rectangle 11"/>
              <p:cNvSpPr/>
              <p:nvPr/>
            </p:nvSpPr>
            <p:spPr>
              <a:xfrm>
                <a:off x="6690882" y="1037184"/>
                <a:ext cx="720080" cy="72008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Block Arc 12"/>
              <p:cNvSpPr>
                <a:spLocks noChangeAspect="1"/>
              </p:cNvSpPr>
              <p:nvPr/>
            </p:nvSpPr>
            <p:spPr>
              <a:xfrm>
                <a:off x="6842201" y="1156272"/>
                <a:ext cx="417443" cy="481904"/>
              </a:xfrm>
              <a:prstGeom prst="blockArc">
                <a:avLst>
                  <a:gd name="adj1" fmla="val 1756726"/>
                  <a:gd name="adj2" fmla="val 19889488"/>
                  <a:gd name="adj3" fmla="val 227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10" name="Round Same Side Corner Rectangle 51"/>
            <p:cNvSpPr/>
            <p:nvPr/>
          </p:nvSpPr>
          <p:spPr>
            <a:xfrm rot="5400000">
              <a:off x="6852922" y="1652530"/>
              <a:ext cx="396000" cy="2520000"/>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dirty="0"/>
                <a:t>D</a:t>
              </a:r>
              <a:endParaRPr lang="ko-KR" altLang="en-US" dirty="0"/>
            </a:p>
          </p:txBody>
        </p:sp>
        <p:sp>
          <p:nvSpPr>
            <p:cNvPr id="11" name="Round Same Side Corner Rectangle 51"/>
            <p:cNvSpPr/>
            <p:nvPr/>
          </p:nvSpPr>
          <p:spPr>
            <a:xfrm rot="16200000">
              <a:off x="6852922" y="2167123"/>
              <a:ext cx="396000" cy="2520000"/>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dirty="0"/>
                <a:t>D</a:t>
              </a:r>
              <a:endParaRPr lang="ko-KR" altLang="en-US" dirty="0"/>
            </a:p>
          </p:txBody>
        </p:sp>
      </p:grpSp>
    </p:spTree>
    <p:extLst>
      <p:ext uri="{BB962C8B-B14F-4D97-AF65-F5344CB8AC3E}">
        <p14:creationId xmlns:p14="http://schemas.microsoft.com/office/powerpoint/2010/main" val="254954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4"/>
        </a:solidFill>
        <a:effectLst/>
      </p:bgPr>
    </p:bg>
    <p:spTree>
      <p:nvGrpSpPr>
        <p:cNvPr id="1" name=""/>
        <p:cNvGrpSpPr/>
        <p:nvPr/>
      </p:nvGrpSpPr>
      <p:grpSpPr>
        <a:xfrm>
          <a:off x="0" y="0"/>
          <a:ext cx="0" cy="0"/>
          <a:chOff x="0" y="0"/>
          <a:chExt cx="0" cy="0"/>
        </a:xfrm>
      </p:grpSpPr>
      <p:sp>
        <p:nvSpPr>
          <p:cNvPr id="3" name="Oval 2"/>
          <p:cNvSpPr/>
          <p:nvPr userDrawn="1"/>
        </p:nvSpPr>
        <p:spPr>
          <a:xfrm>
            <a:off x="2947035" y="473947"/>
            <a:ext cx="3249931" cy="32499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7" name="Group 6"/>
          <p:cNvGrpSpPr/>
          <p:nvPr userDrawn="1"/>
        </p:nvGrpSpPr>
        <p:grpSpPr>
          <a:xfrm>
            <a:off x="3624362" y="1094735"/>
            <a:ext cx="1895276" cy="2008355"/>
            <a:chOff x="5304922" y="1037184"/>
            <a:chExt cx="3492000" cy="3700344"/>
          </a:xfrm>
        </p:grpSpPr>
        <p:grpSp>
          <p:nvGrpSpPr>
            <p:cNvPr id="8" name="Group 7"/>
            <p:cNvGrpSpPr/>
            <p:nvPr/>
          </p:nvGrpSpPr>
          <p:grpSpPr>
            <a:xfrm>
              <a:off x="5304922" y="3743716"/>
              <a:ext cx="3492000" cy="437610"/>
              <a:chOff x="1709238" y="4209096"/>
              <a:chExt cx="3492000" cy="437610"/>
            </a:xfrm>
          </p:grpSpPr>
          <p:sp>
            <p:nvSpPr>
              <p:cNvPr id="34" name="Rectangle 33"/>
              <p:cNvSpPr/>
              <p:nvPr/>
            </p:nvSpPr>
            <p:spPr>
              <a:xfrm>
                <a:off x="1709238" y="4214706"/>
                <a:ext cx="3492000" cy="432000"/>
              </a:xfrm>
              <a:prstGeom prst="rect">
                <a:avLst/>
              </a:prstGeom>
              <a:solidFill>
                <a:schemeClr val="accent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5" name="Group 34"/>
              <p:cNvGrpSpPr/>
              <p:nvPr/>
            </p:nvGrpSpPr>
            <p:grpSpPr>
              <a:xfrm>
                <a:off x="2078720" y="4209096"/>
                <a:ext cx="469833" cy="432000"/>
                <a:chOff x="2078720" y="4209096"/>
                <a:chExt cx="469833" cy="432000"/>
              </a:xfrm>
            </p:grpSpPr>
            <p:sp>
              <p:nvSpPr>
                <p:cNvPr id="43" name="Rectangle 42"/>
                <p:cNvSpPr/>
                <p:nvPr/>
              </p:nvSpPr>
              <p:spPr>
                <a:xfrm>
                  <a:off x="2078720"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4" name="Rectangle 43"/>
                <p:cNvSpPr/>
                <p:nvPr/>
              </p:nvSpPr>
              <p:spPr>
                <a:xfrm>
                  <a:off x="2217331"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5" name="Rectangle 44"/>
                <p:cNvSpPr/>
                <p:nvPr/>
              </p:nvSpPr>
              <p:spPr>
                <a:xfrm>
                  <a:off x="2355942"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6" name="Rectangle 45"/>
                <p:cNvSpPr/>
                <p:nvPr/>
              </p:nvSpPr>
              <p:spPr>
                <a:xfrm>
                  <a:off x="2494553"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36" name="Group 35"/>
              <p:cNvGrpSpPr/>
              <p:nvPr/>
            </p:nvGrpSpPr>
            <p:grpSpPr>
              <a:xfrm>
                <a:off x="4098293" y="4384000"/>
                <a:ext cx="900965" cy="82800"/>
                <a:chOff x="4098293" y="4384000"/>
                <a:chExt cx="900965" cy="82800"/>
              </a:xfrm>
            </p:grpSpPr>
            <p:sp>
              <p:nvSpPr>
                <p:cNvPr id="37" name="Rectangle 36"/>
                <p:cNvSpPr/>
                <p:nvPr/>
              </p:nvSpPr>
              <p:spPr>
                <a:xfrm>
                  <a:off x="4098293"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8" name="Rectangle 37"/>
                <p:cNvSpPr/>
                <p:nvPr/>
              </p:nvSpPr>
              <p:spPr>
                <a:xfrm>
                  <a:off x="4260486"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9" name="Rectangle 38"/>
                <p:cNvSpPr/>
                <p:nvPr/>
              </p:nvSpPr>
              <p:spPr>
                <a:xfrm>
                  <a:off x="4422679"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0" name="Rectangle 39"/>
                <p:cNvSpPr/>
                <p:nvPr/>
              </p:nvSpPr>
              <p:spPr>
                <a:xfrm>
                  <a:off x="4584872"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1" name="Rectangle 40"/>
                <p:cNvSpPr/>
                <p:nvPr/>
              </p:nvSpPr>
              <p:spPr>
                <a:xfrm>
                  <a:off x="4747065"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2" name="Rectangle 41"/>
                <p:cNvSpPr/>
                <p:nvPr/>
              </p:nvSpPr>
              <p:spPr>
                <a:xfrm>
                  <a:off x="4909258"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grpSp>
          <p:nvGrpSpPr>
            <p:cNvPr id="9" name="Group 8"/>
            <p:cNvGrpSpPr/>
            <p:nvPr/>
          </p:nvGrpSpPr>
          <p:grpSpPr>
            <a:xfrm flipH="1">
              <a:off x="5304922" y="4299918"/>
              <a:ext cx="3492000" cy="437610"/>
              <a:chOff x="1709238" y="4209096"/>
              <a:chExt cx="3492000" cy="437610"/>
            </a:xfrm>
          </p:grpSpPr>
          <p:sp>
            <p:nvSpPr>
              <p:cNvPr id="21" name="Rectangle 20"/>
              <p:cNvSpPr/>
              <p:nvPr/>
            </p:nvSpPr>
            <p:spPr>
              <a:xfrm>
                <a:off x="1709238" y="4214706"/>
                <a:ext cx="3492000" cy="432000"/>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2" name="Group 21"/>
              <p:cNvGrpSpPr/>
              <p:nvPr/>
            </p:nvGrpSpPr>
            <p:grpSpPr>
              <a:xfrm>
                <a:off x="2078720" y="4209096"/>
                <a:ext cx="469833" cy="432000"/>
                <a:chOff x="2078720" y="4209096"/>
                <a:chExt cx="469833" cy="432000"/>
              </a:xfrm>
            </p:grpSpPr>
            <p:sp>
              <p:nvSpPr>
                <p:cNvPr id="30" name="Rectangle 29"/>
                <p:cNvSpPr/>
                <p:nvPr/>
              </p:nvSpPr>
              <p:spPr>
                <a:xfrm>
                  <a:off x="2078720"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1" name="Rectangle 30"/>
                <p:cNvSpPr/>
                <p:nvPr/>
              </p:nvSpPr>
              <p:spPr>
                <a:xfrm>
                  <a:off x="2217331"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2" name="Rectangle 31"/>
                <p:cNvSpPr/>
                <p:nvPr/>
              </p:nvSpPr>
              <p:spPr>
                <a:xfrm>
                  <a:off x="2355942"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3" name="Rectangle 32"/>
                <p:cNvSpPr/>
                <p:nvPr/>
              </p:nvSpPr>
              <p:spPr>
                <a:xfrm>
                  <a:off x="2494553"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23" name="Group 22"/>
              <p:cNvGrpSpPr/>
              <p:nvPr/>
            </p:nvGrpSpPr>
            <p:grpSpPr>
              <a:xfrm>
                <a:off x="4098293" y="4384000"/>
                <a:ext cx="900965" cy="82800"/>
                <a:chOff x="4098293" y="4384000"/>
                <a:chExt cx="900965" cy="82800"/>
              </a:xfrm>
            </p:grpSpPr>
            <p:sp>
              <p:nvSpPr>
                <p:cNvPr id="24" name="Rectangle 23"/>
                <p:cNvSpPr/>
                <p:nvPr/>
              </p:nvSpPr>
              <p:spPr>
                <a:xfrm>
                  <a:off x="4098293"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5" name="Rectangle 24"/>
                <p:cNvSpPr/>
                <p:nvPr/>
              </p:nvSpPr>
              <p:spPr>
                <a:xfrm>
                  <a:off x="4260486"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6" name="Rectangle 25"/>
                <p:cNvSpPr/>
                <p:nvPr/>
              </p:nvSpPr>
              <p:spPr>
                <a:xfrm>
                  <a:off x="4422679"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7" name="Rectangle 26"/>
                <p:cNvSpPr/>
                <p:nvPr/>
              </p:nvSpPr>
              <p:spPr>
                <a:xfrm>
                  <a:off x="4584872"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8" name="Rectangle 27"/>
                <p:cNvSpPr/>
                <p:nvPr/>
              </p:nvSpPr>
              <p:spPr>
                <a:xfrm>
                  <a:off x="4747065"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9" name="Rectangle 28"/>
                <p:cNvSpPr/>
                <p:nvPr/>
              </p:nvSpPr>
              <p:spPr>
                <a:xfrm>
                  <a:off x="4909258"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grpSp>
          <p:nvGrpSpPr>
            <p:cNvPr id="10" name="Group 9"/>
            <p:cNvGrpSpPr/>
            <p:nvPr/>
          </p:nvGrpSpPr>
          <p:grpSpPr>
            <a:xfrm>
              <a:off x="6272654" y="1875857"/>
              <a:ext cx="720080" cy="720080"/>
              <a:chOff x="6272654" y="1875857"/>
              <a:chExt cx="720080" cy="720080"/>
            </a:xfrm>
          </p:grpSpPr>
          <p:sp>
            <p:nvSpPr>
              <p:cNvPr id="19" name="Rectangle 18"/>
              <p:cNvSpPr/>
              <p:nvPr/>
            </p:nvSpPr>
            <p:spPr>
              <a:xfrm>
                <a:off x="6272654" y="1875857"/>
                <a:ext cx="720080" cy="720080"/>
              </a:xfrm>
              <a:prstGeom prst="rect">
                <a:avLst/>
              </a:prstGeom>
              <a:solidFill>
                <a:schemeClr val="accent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Parallelogram 5"/>
              <p:cNvSpPr>
                <a:spLocks/>
              </p:cNvSpPr>
              <p:nvPr/>
            </p:nvSpPr>
            <p:spPr>
              <a:xfrm>
                <a:off x="6391715" y="1978487"/>
                <a:ext cx="481958" cy="481904"/>
              </a:xfrm>
              <a:custGeom>
                <a:avLst/>
                <a:gdLst/>
                <a:ahLst/>
                <a:cxnLst/>
                <a:rect l="l" t="t" r="r" b="b"/>
                <a:pathLst>
                  <a:path w="848270" h="868857">
                    <a:moveTo>
                      <a:pt x="424135" y="189887"/>
                    </a:moveTo>
                    <a:lnTo>
                      <a:pt x="297766" y="526729"/>
                    </a:lnTo>
                    <a:lnTo>
                      <a:pt x="550505" y="526729"/>
                    </a:lnTo>
                    <a:close/>
                    <a:moveTo>
                      <a:pt x="325960" y="0"/>
                    </a:moveTo>
                    <a:lnTo>
                      <a:pt x="352897" y="0"/>
                    </a:lnTo>
                    <a:lnTo>
                      <a:pt x="495373" y="0"/>
                    </a:lnTo>
                    <a:lnTo>
                      <a:pt x="522310" y="0"/>
                    </a:lnTo>
                    <a:lnTo>
                      <a:pt x="848270" y="868857"/>
                    </a:lnTo>
                    <a:lnTo>
                      <a:pt x="678857" y="868857"/>
                    </a:lnTo>
                    <a:lnTo>
                      <a:pt x="604960" y="671883"/>
                    </a:lnTo>
                    <a:lnTo>
                      <a:pt x="243310" y="671883"/>
                    </a:lnTo>
                    <a:lnTo>
                      <a:pt x="169413" y="868857"/>
                    </a:lnTo>
                    <a:lnTo>
                      <a:pt x="0" y="86885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latin typeface="+mn-lt"/>
                </a:endParaRPr>
              </a:p>
            </p:txBody>
          </p:sp>
        </p:grpSp>
        <p:grpSp>
          <p:nvGrpSpPr>
            <p:cNvPr id="11" name="Group 10"/>
            <p:cNvGrpSpPr/>
            <p:nvPr/>
          </p:nvGrpSpPr>
          <p:grpSpPr>
            <a:xfrm>
              <a:off x="7109110" y="1875857"/>
              <a:ext cx="720080" cy="720080"/>
              <a:chOff x="7109110" y="1875857"/>
              <a:chExt cx="720080" cy="720080"/>
            </a:xfrm>
          </p:grpSpPr>
          <p:sp>
            <p:nvSpPr>
              <p:cNvPr id="17" name="Rectangle 16"/>
              <p:cNvSpPr/>
              <p:nvPr/>
            </p:nvSpPr>
            <p:spPr>
              <a:xfrm>
                <a:off x="7109110" y="1875857"/>
                <a:ext cx="720080" cy="720080"/>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Rectangle 9"/>
              <p:cNvSpPr>
                <a:spLocks noChangeAspect="1"/>
              </p:cNvSpPr>
              <p:nvPr/>
            </p:nvSpPr>
            <p:spPr>
              <a:xfrm>
                <a:off x="7267746" y="1994945"/>
                <a:ext cx="402809" cy="481904"/>
              </a:xfrm>
              <a:custGeom>
                <a:avLst/>
                <a:gdLst>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174101 w 728932"/>
                  <a:gd name="connsiteY5" fmla="*/ 488630 h 872065"/>
                  <a:gd name="connsiteX6" fmla="*/ 174101 w 728932"/>
                  <a:gd name="connsiteY6" fmla="*/ 140965 h 872065"/>
                  <a:gd name="connsiteX7" fmla="*/ 174101 w 728932"/>
                  <a:gd name="connsiteY7" fmla="*/ 347665 h 872065"/>
                  <a:gd name="connsiteX8" fmla="*/ 431276 w 728932"/>
                  <a:gd name="connsiteY8" fmla="*/ 347665 h 872065"/>
                  <a:gd name="connsiteX9" fmla="*/ 431276 w 728932"/>
                  <a:gd name="connsiteY9" fmla="*/ 345754 h 872065"/>
                  <a:gd name="connsiteX10" fmla="*/ 517000 w 728932"/>
                  <a:gd name="connsiteY10" fmla="*/ 243359 h 872065"/>
                  <a:gd name="connsiteX11" fmla="*/ 433656 w 728932"/>
                  <a:gd name="connsiteY11" fmla="*/ 148109 h 872065"/>
                  <a:gd name="connsiteX12" fmla="*/ 174101 w 728932"/>
                  <a:gd name="connsiteY12" fmla="*/ 140965 h 872065"/>
                  <a:gd name="connsiteX13" fmla="*/ 0 w 728932"/>
                  <a:gd name="connsiteY13" fmla="*/ 0 h 872065"/>
                  <a:gd name="connsiteX14" fmla="*/ 127816 w 728932"/>
                  <a:gd name="connsiteY14" fmla="*/ 0 h 872065"/>
                  <a:gd name="connsiteX15" fmla="*/ 174101 w 728932"/>
                  <a:gd name="connsiteY15" fmla="*/ 0 h 872065"/>
                  <a:gd name="connsiteX16" fmla="*/ 447945 w 728932"/>
                  <a:gd name="connsiteY16" fmla="*/ 0 h 872065"/>
                  <a:gd name="connsiteX17" fmla="*/ 447945 w 728932"/>
                  <a:gd name="connsiteY17" fmla="*/ 1732 h 872065"/>
                  <a:gd name="connsiteX18" fmla="*/ 683688 w 728932"/>
                  <a:gd name="connsiteY18" fmla="*/ 179066 h 872065"/>
                  <a:gd name="connsiteX19" fmla="*/ 559863 w 728932"/>
                  <a:gd name="connsiteY19" fmla="*/ 407666 h 872065"/>
                  <a:gd name="connsiteX20" fmla="*/ 728932 w 728932"/>
                  <a:gd name="connsiteY20" fmla="*/ 633885 h 872065"/>
                  <a:gd name="connsiteX21" fmla="*/ 433657 w 728932"/>
                  <a:gd name="connsiteY21" fmla="*/ 872010 h 872065"/>
                  <a:gd name="connsiteX22" fmla="*/ 433776 w 728932"/>
                  <a:gd name="connsiteY22" fmla="*/ 869628 h 872065"/>
                  <a:gd name="connsiteX23" fmla="*/ 174101 w 728932"/>
                  <a:gd name="connsiteY23" fmla="*/ 869628 h 872065"/>
                  <a:gd name="connsiteX24" fmla="*/ 127816 w 728932"/>
                  <a:gd name="connsiteY24" fmla="*/ 869628 h 872065"/>
                  <a:gd name="connsiteX25" fmla="*/ 0 w 728932"/>
                  <a:gd name="connsiteY25" fmla="*/ 869628 h 872065"/>
                  <a:gd name="connsiteX26" fmla="*/ 0 w 728932"/>
                  <a:gd name="connsiteY26" fmla="*/ 0 h 87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8932" h="872065">
                    <a:moveTo>
                      <a:pt x="174101" y="488630"/>
                    </a:moveTo>
                    <a:lnTo>
                      <a:pt x="174101" y="728663"/>
                    </a:lnTo>
                    <a:lnTo>
                      <a:pt x="442406" y="728663"/>
                    </a:lnTo>
                    <a:cubicBezTo>
                      <a:pt x="511257" y="715167"/>
                      <a:pt x="549532" y="684907"/>
                      <a:pt x="547956" y="612454"/>
                    </a:cubicBezTo>
                    <a:cubicBezTo>
                      <a:pt x="543194" y="552923"/>
                      <a:pt x="538432" y="510060"/>
                      <a:pt x="431276" y="493391"/>
                    </a:cubicBezTo>
                    <a:lnTo>
                      <a:pt x="174101" y="488630"/>
                    </a:lnTo>
                    <a:close/>
                    <a:moveTo>
                      <a:pt x="174101" y="140965"/>
                    </a:moveTo>
                    <a:lnTo>
                      <a:pt x="174101" y="347665"/>
                    </a:lnTo>
                    <a:lnTo>
                      <a:pt x="431276" y="347665"/>
                    </a:lnTo>
                    <a:lnTo>
                      <a:pt x="431276" y="345754"/>
                    </a:lnTo>
                    <a:cubicBezTo>
                      <a:pt x="474139" y="322735"/>
                      <a:pt x="514619" y="311622"/>
                      <a:pt x="517000" y="243359"/>
                    </a:cubicBezTo>
                    <a:cubicBezTo>
                      <a:pt x="517000" y="202878"/>
                      <a:pt x="502713" y="157634"/>
                      <a:pt x="433656" y="148109"/>
                    </a:cubicBezTo>
                    <a:cubicBezTo>
                      <a:pt x="366981" y="140568"/>
                      <a:pt x="274510" y="141043"/>
                      <a:pt x="174101" y="140965"/>
                    </a:cubicBezTo>
                    <a:close/>
                    <a:moveTo>
                      <a:pt x="0" y="0"/>
                    </a:moveTo>
                    <a:lnTo>
                      <a:pt x="127816" y="0"/>
                    </a:lnTo>
                    <a:lnTo>
                      <a:pt x="174101" y="0"/>
                    </a:lnTo>
                    <a:lnTo>
                      <a:pt x="447945" y="0"/>
                    </a:lnTo>
                    <a:lnTo>
                      <a:pt x="447945" y="1732"/>
                    </a:lnTo>
                    <a:cubicBezTo>
                      <a:pt x="634795" y="8775"/>
                      <a:pt x="679801" y="148746"/>
                      <a:pt x="683688" y="179066"/>
                    </a:cubicBezTo>
                    <a:cubicBezTo>
                      <a:pt x="689245" y="333848"/>
                      <a:pt x="620981" y="374328"/>
                      <a:pt x="559863" y="407666"/>
                    </a:cubicBezTo>
                    <a:cubicBezTo>
                      <a:pt x="663844" y="433066"/>
                      <a:pt x="727345" y="515617"/>
                      <a:pt x="728932" y="633885"/>
                    </a:cubicBezTo>
                    <a:cubicBezTo>
                      <a:pt x="720200" y="800572"/>
                      <a:pt x="594788" y="874392"/>
                      <a:pt x="433657" y="872010"/>
                    </a:cubicBezTo>
                    <a:cubicBezTo>
                      <a:pt x="433697" y="871216"/>
                      <a:pt x="433736" y="870422"/>
                      <a:pt x="433776" y="869628"/>
                    </a:cubicBezTo>
                    <a:lnTo>
                      <a:pt x="174101" y="869628"/>
                    </a:lnTo>
                    <a:lnTo>
                      <a:pt x="127816" y="869628"/>
                    </a:lnTo>
                    <a:lnTo>
                      <a:pt x="0" y="869628"/>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latin typeface="+mn-lt"/>
                </a:endParaRPr>
              </a:p>
            </p:txBody>
          </p:sp>
        </p:grpSp>
        <p:grpSp>
          <p:nvGrpSpPr>
            <p:cNvPr id="12" name="Group 11"/>
            <p:cNvGrpSpPr/>
            <p:nvPr/>
          </p:nvGrpSpPr>
          <p:grpSpPr>
            <a:xfrm>
              <a:off x="6690882" y="1037184"/>
              <a:ext cx="720080" cy="720080"/>
              <a:chOff x="6690882" y="1037184"/>
              <a:chExt cx="720080" cy="720080"/>
            </a:xfrm>
          </p:grpSpPr>
          <p:sp>
            <p:nvSpPr>
              <p:cNvPr id="15" name="Rectangle 14"/>
              <p:cNvSpPr/>
              <p:nvPr/>
            </p:nvSpPr>
            <p:spPr>
              <a:xfrm>
                <a:off x="6690882" y="1037184"/>
                <a:ext cx="720080" cy="72008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n-lt"/>
                </a:endParaRPr>
              </a:p>
            </p:txBody>
          </p:sp>
          <p:sp>
            <p:nvSpPr>
              <p:cNvPr id="16" name="Block Arc 15"/>
              <p:cNvSpPr>
                <a:spLocks noChangeAspect="1"/>
              </p:cNvSpPr>
              <p:nvPr/>
            </p:nvSpPr>
            <p:spPr>
              <a:xfrm>
                <a:off x="6842201" y="1156272"/>
                <a:ext cx="417443" cy="481904"/>
              </a:xfrm>
              <a:prstGeom prst="blockArc">
                <a:avLst>
                  <a:gd name="adj1" fmla="val 1756726"/>
                  <a:gd name="adj2" fmla="val 19889488"/>
                  <a:gd name="adj3" fmla="val 227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13" name="Round Same Side Corner Rectangle 51"/>
            <p:cNvSpPr/>
            <p:nvPr/>
          </p:nvSpPr>
          <p:spPr>
            <a:xfrm rot="5400000">
              <a:off x="6852922" y="1652530"/>
              <a:ext cx="396000" cy="2520000"/>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dirty="0"/>
                <a:t>D</a:t>
              </a:r>
              <a:endParaRPr lang="ko-KR" altLang="en-US" dirty="0"/>
            </a:p>
          </p:txBody>
        </p:sp>
        <p:sp>
          <p:nvSpPr>
            <p:cNvPr id="14" name="Round Same Side Corner Rectangle 51"/>
            <p:cNvSpPr/>
            <p:nvPr/>
          </p:nvSpPr>
          <p:spPr>
            <a:xfrm rot="16200000">
              <a:off x="6852922" y="2167123"/>
              <a:ext cx="396000" cy="2520000"/>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dirty="0"/>
                <a:t>D</a:t>
              </a:r>
              <a:endParaRPr lang="ko-KR" altLang="en-US" dirty="0"/>
            </a:p>
          </p:txBody>
        </p:sp>
      </p:grpSp>
      <p:sp>
        <p:nvSpPr>
          <p:cNvPr id="49" name="제목 1"/>
          <p:cNvSpPr>
            <a:spLocks noGrp="1"/>
          </p:cNvSpPr>
          <p:nvPr>
            <p:ph type="title" hasCustomPrompt="1"/>
          </p:nvPr>
        </p:nvSpPr>
        <p:spPr>
          <a:xfrm>
            <a:off x="1828381" y="3730051"/>
            <a:ext cx="5472608" cy="540000"/>
          </a:xfrm>
          <a:prstGeom prst="rect">
            <a:avLst/>
          </a:prstGeom>
        </p:spPr>
        <p:txBody>
          <a:bodyPr anchor="ctr">
            <a:noAutofit/>
          </a:bodyPr>
          <a:lstStyle>
            <a:lvl1pPr algn="ctr">
              <a:defRPr sz="3600" b="1" baseline="0">
                <a:solidFill>
                  <a:schemeClr val="tx1">
                    <a:lumMod val="75000"/>
                    <a:lumOff val="25000"/>
                  </a:schemeClr>
                </a:solidFill>
                <a:effectLst/>
                <a:latin typeface="+mj-lt"/>
                <a:cs typeface="Arial" pitchFamily="34" charset="0"/>
              </a:defRPr>
            </a:lvl1pPr>
          </a:lstStyle>
          <a:p>
            <a:r>
              <a:rPr lang="en-US" altLang="ko-KR" dirty="0"/>
              <a:t>Thank you</a:t>
            </a:r>
            <a:endParaRPr lang="ko-KR" altLang="en-US" dirty="0"/>
          </a:p>
        </p:txBody>
      </p:sp>
      <p:sp>
        <p:nvSpPr>
          <p:cNvPr id="50" name="Text Placeholder 9"/>
          <p:cNvSpPr>
            <a:spLocks noGrp="1"/>
          </p:cNvSpPr>
          <p:nvPr>
            <p:ph type="body" sz="quarter" idx="10" hasCustomPrompt="1"/>
          </p:nvPr>
        </p:nvSpPr>
        <p:spPr>
          <a:xfrm>
            <a:off x="1828381" y="4279619"/>
            <a:ext cx="5472608" cy="252000"/>
          </a:xfrm>
          <a:prstGeom prst="rect">
            <a:avLst/>
          </a:prstGeom>
        </p:spPr>
        <p:txBody>
          <a:bodyPr lIns="108000" anchor="ctr"/>
          <a:lstStyle>
            <a:lvl1pPr marL="0" indent="0" algn="ctr">
              <a:buNone/>
              <a:defRPr sz="1400" baseline="0">
                <a:solidFill>
                  <a:schemeClr val="tx1">
                    <a:lumMod val="75000"/>
                    <a:lumOff val="25000"/>
                  </a:schemeClr>
                </a:solidFill>
                <a:effectLst/>
                <a:latin typeface="+mn-lt"/>
                <a:cs typeface="Arial" pitchFamily="34" charset="0"/>
              </a:defRPr>
            </a:lvl1pPr>
          </a:lstStyle>
          <a:p>
            <a:pPr lvl="0"/>
            <a:r>
              <a:rPr lang="en-US" altLang="ko-KR" dirty="0"/>
              <a:t>This text can be replaced with your own text</a:t>
            </a:r>
            <a:endParaRPr lang="ko-KR" altLang="en-US" dirty="0"/>
          </a:p>
        </p:txBody>
      </p:sp>
    </p:spTree>
    <p:extLst>
      <p:ext uri="{BB962C8B-B14F-4D97-AF65-F5344CB8AC3E}">
        <p14:creationId xmlns:p14="http://schemas.microsoft.com/office/powerpoint/2010/main" val="3298155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4" name="Rectangle 43"/>
          <p:cNvSpPr/>
          <p:nvPr userDrawn="1"/>
        </p:nvSpPr>
        <p:spPr>
          <a:xfrm>
            <a:off x="1" y="889772"/>
            <a:ext cx="9144000" cy="336395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a:spLocks noGrp="1"/>
          </p:cNvSpPr>
          <p:nvPr>
            <p:ph type="title" hasCustomPrompt="1"/>
          </p:nvPr>
        </p:nvSpPr>
        <p:spPr>
          <a:xfrm>
            <a:off x="3665156" y="2091331"/>
            <a:ext cx="5472608" cy="542078"/>
          </a:xfrm>
          <a:prstGeom prst="rect">
            <a:avLst/>
          </a:prstGeom>
        </p:spPr>
        <p:txBody>
          <a:bodyPr anchor="ctr">
            <a:noAutofit/>
          </a:bodyPr>
          <a:lstStyle>
            <a:lvl1pPr algn="l">
              <a:defRPr sz="3600" b="1" baseline="0">
                <a:solidFill>
                  <a:schemeClr val="tx1"/>
                </a:solidFill>
                <a:effectLst/>
                <a:latin typeface="+mj-lt"/>
                <a:cs typeface="Arial" pitchFamily="34" charset="0"/>
              </a:defRPr>
            </a:lvl1pPr>
          </a:lstStyle>
          <a:p>
            <a:r>
              <a:rPr lang="en-US" altLang="ko-KR" dirty="0"/>
              <a:t>SECTION BREAK</a:t>
            </a:r>
            <a:endParaRPr lang="ko-KR" altLang="en-US" dirty="0"/>
          </a:p>
        </p:txBody>
      </p:sp>
      <p:sp>
        <p:nvSpPr>
          <p:cNvPr id="3" name="Text Placeholder 9"/>
          <p:cNvSpPr>
            <a:spLocks noGrp="1"/>
          </p:cNvSpPr>
          <p:nvPr>
            <p:ph type="body" sz="quarter" idx="10" hasCustomPrompt="1"/>
          </p:nvPr>
        </p:nvSpPr>
        <p:spPr>
          <a:xfrm>
            <a:off x="3665156" y="2640899"/>
            <a:ext cx="5472608" cy="276687"/>
          </a:xfrm>
          <a:prstGeom prst="rect">
            <a:avLst/>
          </a:prstGeom>
        </p:spPr>
        <p:txBody>
          <a:bodyPr lIns="108000" anchor="ctr"/>
          <a:lstStyle>
            <a:lvl1pPr marL="0" indent="0" algn="l">
              <a:buNone/>
              <a:defRPr sz="1400" baseline="0">
                <a:solidFill>
                  <a:schemeClr val="tx1"/>
                </a:solidFill>
                <a:effectLst/>
                <a:latin typeface="+mn-lt"/>
                <a:cs typeface="Arial" pitchFamily="34" charset="0"/>
              </a:defRPr>
            </a:lvl1pPr>
          </a:lstStyle>
          <a:p>
            <a:pPr lvl="0"/>
            <a:r>
              <a:rPr lang="en-US" altLang="ko-KR" dirty="0"/>
              <a:t>Add text</a:t>
            </a:r>
            <a:endParaRPr lang="ko-KR" altLang="en-US" dirty="0"/>
          </a:p>
        </p:txBody>
      </p:sp>
      <p:grpSp>
        <p:nvGrpSpPr>
          <p:cNvPr id="4" name="Group 3"/>
          <p:cNvGrpSpPr/>
          <p:nvPr userDrawn="1"/>
        </p:nvGrpSpPr>
        <p:grpSpPr>
          <a:xfrm>
            <a:off x="1410728" y="1571507"/>
            <a:ext cx="1895276" cy="2008355"/>
            <a:chOff x="5304922" y="1037184"/>
            <a:chExt cx="3492000" cy="3700344"/>
          </a:xfrm>
        </p:grpSpPr>
        <p:grpSp>
          <p:nvGrpSpPr>
            <p:cNvPr id="5" name="Group 4"/>
            <p:cNvGrpSpPr/>
            <p:nvPr/>
          </p:nvGrpSpPr>
          <p:grpSpPr>
            <a:xfrm>
              <a:off x="5304922" y="3743716"/>
              <a:ext cx="3492000" cy="437610"/>
              <a:chOff x="1709238" y="4209096"/>
              <a:chExt cx="3492000" cy="437610"/>
            </a:xfrm>
          </p:grpSpPr>
          <p:sp>
            <p:nvSpPr>
              <p:cNvPr id="31" name="Rectangle 30"/>
              <p:cNvSpPr/>
              <p:nvPr/>
            </p:nvSpPr>
            <p:spPr>
              <a:xfrm>
                <a:off x="1709238" y="4214706"/>
                <a:ext cx="3492000" cy="432000"/>
              </a:xfrm>
              <a:prstGeom prst="rect">
                <a:avLst/>
              </a:prstGeom>
              <a:solidFill>
                <a:schemeClr val="accent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2" name="Group 31"/>
              <p:cNvGrpSpPr/>
              <p:nvPr/>
            </p:nvGrpSpPr>
            <p:grpSpPr>
              <a:xfrm>
                <a:off x="2078720" y="4209096"/>
                <a:ext cx="469833" cy="432000"/>
                <a:chOff x="2078720" y="4209096"/>
                <a:chExt cx="469833" cy="432000"/>
              </a:xfrm>
            </p:grpSpPr>
            <p:sp>
              <p:nvSpPr>
                <p:cNvPr id="40" name="Rectangle 39"/>
                <p:cNvSpPr/>
                <p:nvPr/>
              </p:nvSpPr>
              <p:spPr>
                <a:xfrm>
                  <a:off x="2078720"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1" name="Rectangle 40"/>
                <p:cNvSpPr/>
                <p:nvPr/>
              </p:nvSpPr>
              <p:spPr>
                <a:xfrm>
                  <a:off x="2217331"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2" name="Rectangle 41"/>
                <p:cNvSpPr/>
                <p:nvPr/>
              </p:nvSpPr>
              <p:spPr>
                <a:xfrm>
                  <a:off x="2355942"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3" name="Rectangle 42"/>
                <p:cNvSpPr/>
                <p:nvPr/>
              </p:nvSpPr>
              <p:spPr>
                <a:xfrm>
                  <a:off x="2494553"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33" name="Group 32"/>
              <p:cNvGrpSpPr/>
              <p:nvPr/>
            </p:nvGrpSpPr>
            <p:grpSpPr>
              <a:xfrm>
                <a:off x="4098293" y="4384000"/>
                <a:ext cx="900965" cy="82800"/>
                <a:chOff x="4098293" y="4384000"/>
                <a:chExt cx="900965" cy="82800"/>
              </a:xfrm>
            </p:grpSpPr>
            <p:sp>
              <p:nvSpPr>
                <p:cNvPr id="34" name="Rectangle 33"/>
                <p:cNvSpPr/>
                <p:nvPr/>
              </p:nvSpPr>
              <p:spPr>
                <a:xfrm>
                  <a:off x="4098293"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5" name="Rectangle 34"/>
                <p:cNvSpPr/>
                <p:nvPr/>
              </p:nvSpPr>
              <p:spPr>
                <a:xfrm>
                  <a:off x="4260486"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6" name="Rectangle 35"/>
                <p:cNvSpPr/>
                <p:nvPr/>
              </p:nvSpPr>
              <p:spPr>
                <a:xfrm>
                  <a:off x="4422679"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7" name="Rectangle 36"/>
                <p:cNvSpPr/>
                <p:nvPr/>
              </p:nvSpPr>
              <p:spPr>
                <a:xfrm>
                  <a:off x="4584872"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8" name="Rectangle 37"/>
                <p:cNvSpPr/>
                <p:nvPr/>
              </p:nvSpPr>
              <p:spPr>
                <a:xfrm>
                  <a:off x="4747065"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9" name="Rectangle 38"/>
                <p:cNvSpPr/>
                <p:nvPr/>
              </p:nvSpPr>
              <p:spPr>
                <a:xfrm>
                  <a:off x="4909258"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grpSp>
          <p:nvGrpSpPr>
            <p:cNvPr id="6" name="Group 5"/>
            <p:cNvGrpSpPr/>
            <p:nvPr/>
          </p:nvGrpSpPr>
          <p:grpSpPr>
            <a:xfrm flipH="1">
              <a:off x="5304922" y="4299918"/>
              <a:ext cx="3492000" cy="437610"/>
              <a:chOff x="1709238" y="4209096"/>
              <a:chExt cx="3492000" cy="437610"/>
            </a:xfrm>
          </p:grpSpPr>
          <p:sp>
            <p:nvSpPr>
              <p:cNvPr id="18" name="Rectangle 17"/>
              <p:cNvSpPr/>
              <p:nvPr/>
            </p:nvSpPr>
            <p:spPr>
              <a:xfrm>
                <a:off x="1709238" y="4214706"/>
                <a:ext cx="3492000" cy="432000"/>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9" name="Group 18"/>
              <p:cNvGrpSpPr/>
              <p:nvPr/>
            </p:nvGrpSpPr>
            <p:grpSpPr>
              <a:xfrm>
                <a:off x="2078720" y="4209096"/>
                <a:ext cx="469833" cy="432000"/>
                <a:chOff x="2078720" y="4209096"/>
                <a:chExt cx="469833" cy="432000"/>
              </a:xfrm>
            </p:grpSpPr>
            <p:sp>
              <p:nvSpPr>
                <p:cNvPr id="27" name="Rectangle 26"/>
                <p:cNvSpPr/>
                <p:nvPr/>
              </p:nvSpPr>
              <p:spPr>
                <a:xfrm>
                  <a:off x="2078720"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8" name="Rectangle 27"/>
                <p:cNvSpPr/>
                <p:nvPr/>
              </p:nvSpPr>
              <p:spPr>
                <a:xfrm>
                  <a:off x="2217331"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9" name="Rectangle 28"/>
                <p:cNvSpPr/>
                <p:nvPr/>
              </p:nvSpPr>
              <p:spPr>
                <a:xfrm>
                  <a:off x="2355942"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0" name="Rectangle 29"/>
                <p:cNvSpPr/>
                <p:nvPr/>
              </p:nvSpPr>
              <p:spPr>
                <a:xfrm>
                  <a:off x="2494553"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20" name="Group 19"/>
              <p:cNvGrpSpPr/>
              <p:nvPr/>
            </p:nvGrpSpPr>
            <p:grpSpPr>
              <a:xfrm>
                <a:off x="4098293" y="4384000"/>
                <a:ext cx="900965" cy="82800"/>
                <a:chOff x="4098293" y="4384000"/>
                <a:chExt cx="900965" cy="82800"/>
              </a:xfrm>
            </p:grpSpPr>
            <p:sp>
              <p:nvSpPr>
                <p:cNvPr id="21" name="Rectangle 20"/>
                <p:cNvSpPr/>
                <p:nvPr/>
              </p:nvSpPr>
              <p:spPr>
                <a:xfrm>
                  <a:off x="4098293"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Rectangle 21"/>
                <p:cNvSpPr/>
                <p:nvPr/>
              </p:nvSpPr>
              <p:spPr>
                <a:xfrm>
                  <a:off x="4260486"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3" name="Rectangle 22"/>
                <p:cNvSpPr/>
                <p:nvPr/>
              </p:nvSpPr>
              <p:spPr>
                <a:xfrm>
                  <a:off x="4422679"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4" name="Rectangle 23"/>
                <p:cNvSpPr/>
                <p:nvPr/>
              </p:nvSpPr>
              <p:spPr>
                <a:xfrm>
                  <a:off x="4584872"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5" name="Rectangle 24"/>
                <p:cNvSpPr/>
                <p:nvPr/>
              </p:nvSpPr>
              <p:spPr>
                <a:xfrm>
                  <a:off x="4747065"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6" name="Rectangle 25"/>
                <p:cNvSpPr/>
                <p:nvPr/>
              </p:nvSpPr>
              <p:spPr>
                <a:xfrm>
                  <a:off x="4909258"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grpSp>
          <p:nvGrpSpPr>
            <p:cNvPr id="7" name="Group 6"/>
            <p:cNvGrpSpPr/>
            <p:nvPr/>
          </p:nvGrpSpPr>
          <p:grpSpPr>
            <a:xfrm>
              <a:off x="6272654" y="1875857"/>
              <a:ext cx="720080" cy="720080"/>
              <a:chOff x="6272654" y="1875857"/>
              <a:chExt cx="720080" cy="720080"/>
            </a:xfrm>
          </p:grpSpPr>
          <p:sp>
            <p:nvSpPr>
              <p:cNvPr id="16" name="Rectangle 15"/>
              <p:cNvSpPr/>
              <p:nvPr/>
            </p:nvSpPr>
            <p:spPr>
              <a:xfrm>
                <a:off x="6272654" y="1875857"/>
                <a:ext cx="720080" cy="720080"/>
              </a:xfrm>
              <a:prstGeom prst="rect">
                <a:avLst/>
              </a:prstGeom>
              <a:solidFill>
                <a:schemeClr val="accent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Parallelogram 5"/>
              <p:cNvSpPr>
                <a:spLocks/>
              </p:cNvSpPr>
              <p:nvPr/>
            </p:nvSpPr>
            <p:spPr>
              <a:xfrm>
                <a:off x="6391715" y="1978487"/>
                <a:ext cx="481958" cy="481904"/>
              </a:xfrm>
              <a:custGeom>
                <a:avLst/>
                <a:gdLst/>
                <a:ahLst/>
                <a:cxnLst/>
                <a:rect l="l" t="t" r="r" b="b"/>
                <a:pathLst>
                  <a:path w="848270" h="868857">
                    <a:moveTo>
                      <a:pt x="424135" y="189887"/>
                    </a:moveTo>
                    <a:lnTo>
                      <a:pt x="297766" y="526729"/>
                    </a:lnTo>
                    <a:lnTo>
                      <a:pt x="550505" y="526729"/>
                    </a:lnTo>
                    <a:close/>
                    <a:moveTo>
                      <a:pt x="325960" y="0"/>
                    </a:moveTo>
                    <a:lnTo>
                      <a:pt x="352897" y="0"/>
                    </a:lnTo>
                    <a:lnTo>
                      <a:pt x="495373" y="0"/>
                    </a:lnTo>
                    <a:lnTo>
                      <a:pt x="522310" y="0"/>
                    </a:lnTo>
                    <a:lnTo>
                      <a:pt x="848270" y="868857"/>
                    </a:lnTo>
                    <a:lnTo>
                      <a:pt x="678857" y="868857"/>
                    </a:lnTo>
                    <a:lnTo>
                      <a:pt x="604960" y="671883"/>
                    </a:lnTo>
                    <a:lnTo>
                      <a:pt x="243310" y="671883"/>
                    </a:lnTo>
                    <a:lnTo>
                      <a:pt x="169413" y="868857"/>
                    </a:lnTo>
                    <a:lnTo>
                      <a:pt x="0" y="86885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8" name="Group 7"/>
            <p:cNvGrpSpPr/>
            <p:nvPr/>
          </p:nvGrpSpPr>
          <p:grpSpPr>
            <a:xfrm>
              <a:off x="7109110" y="1875857"/>
              <a:ext cx="720080" cy="720080"/>
              <a:chOff x="7109110" y="1875857"/>
              <a:chExt cx="720080" cy="720080"/>
            </a:xfrm>
          </p:grpSpPr>
          <p:sp>
            <p:nvSpPr>
              <p:cNvPr id="14" name="Rectangle 13"/>
              <p:cNvSpPr/>
              <p:nvPr/>
            </p:nvSpPr>
            <p:spPr>
              <a:xfrm>
                <a:off x="7109110" y="1875857"/>
                <a:ext cx="720080" cy="720080"/>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Rectangle 9"/>
              <p:cNvSpPr>
                <a:spLocks noChangeAspect="1"/>
              </p:cNvSpPr>
              <p:nvPr/>
            </p:nvSpPr>
            <p:spPr>
              <a:xfrm>
                <a:off x="7267746" y="1994945"/>
                <a:ext cx="402809" cy="481904"/>
              </a:xfrm>
              <a:custGeom>
                <a:avLst/>
                <a:gdLst>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174101 w 728932"/>
                  <a:gd name="connsiteY5" fmla="*/ 488630 h 872065"/>
                  <a:gd name="connsiteX6" fmla="*/ 174101 w 728932"/>
                  <a:gd name="connsiteY6" fmla="*/ 140965 h 872065"/>
                  <a:gd name="connsiteX7" fmla="*/ 174101 w 728932"/>
                  <a:gd name="connsiteY7" fmla="*/ 347665 h 872065"/>
                  <a:gd name="connsiteX8" fmla="*/ 431276 w 728932"/>
                  <a:gd name="connsiteY8" fmla="*/ 347665 h 872065"/>
                  <a:gd name="connsiteX9" fmla="*/ 431276 w 728932"/>
                  <a:gd name="connsiteY9" fmla="*/ 345754 h 872065"/>
                  <a:gd name="connsiteX10" fmla="*/ 517000 w 728932"/>
                  <a:gd name="connsiteY10" fmla="*/ 243359 h 872065"/>
                  <a:gd name="connsiteX11" fmla="*/ 433656 w 728932"/>
                  <a:gd name="connsiteY11" fmla="*/ 148109 h 872065"/>
                  <a:gd name="connsiteX12" fmla="*/ 174101 w 728932"/>
                  <a:gd name="connsiteY12" fmla="*/ 140965 h 872065"/>
                  <a:gd name="connsiteX13" fmla="*/ 0 w 728932"/>
                  <a:gd name="connsiteY13" fmla="*/ 0 h 872065"/>
                  <a:gd name="connsiteX14" fmla="*/ 127816 w 728932"/>
                  <a:gd name="connsiteY14" fmla="*/ 0 h 872065"/>
                  <a:gd name="connsiteX15" fmla="*/ 174101 w 728932"/>
                  <a:gd name="connsiteY15" fmla="*/ 0 h 872065"/>
                  <a:gd name="connsiteX16" fmla="*/ 447945 w 728932"/>
                  <a:gd name="connsiteY16" fmla="*/ 0 h 872065"/>
                  <a:gd name="connsiteX17" fmla="*/ 447945 w 728932"/>
                  <a:gd name="connsiteY17" fmla="*/ 1732 h 872065"/>
                  <a:gd name="connsiteX18" fmla="*/ 683688 w 728932"/>
                  <a:gd name="connsiteY18" fmla="*/ 179066 h 872065"/>
                  <a:gd name="connsiteX19" fmla="*/ 559863 w 728932"/>
                  <a:gd name="connsiteY19" fmla="*/ 407666 h 872065"/>
                  <a:gd name="connsiteX20" fmla="*/ 728932 w 728932"/>
                  <a:gd name="connsiteY20" fmla="*/ 633885 h 872065"/>
                  <a:gd name="connsiteX21" fmla="*/ 433657 w 728932"/>
                  <a:gd name="connsiteY21" fmla="*/ 872010 h 872065"/>
                  <a:gd name="connsiteX22" fmla="*/ 433776 w 728932"/>
                  <a:gd name="connsiteY22" fmla="*/ 869628 h 872065"/>
                  <a:gd name="connsiteX23" fmla="*/ 174101 w 728932"/>
                  <a:gd name="connsiteY23" fmla="*/ 869628 h 872065"/>
                  <a:gd name="connsiteX24" fmla="*/ 127816 w 728932"/>
                  <a:gd name="connsiteY24" fmla="*/ 869628 h 872065"/>
                  <a:gd name="connsiteX25" fmla="*/ 0 w 728932"/>
                  <a:gd name="connsiteY25" fmla="*/ 869628 h 872065"/>
                  <a:gd name="connsiteX26" fmla="*/ 0 w 728932"/>
                  <a:gd name="connsiteY26" fmla="*/ 0 h 87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8932" h="872065">
                    <a:moveTo>
                      <a:pt x="174101" y="488630"/>
                    </a:moveTo>
                    <a:lnTo>
                      <a:pt x="174101" y="728663"/>
                    </a:lnTo>
                    <a:lnTo>
                      <a:pt x="442406" y="728663"/>
                    </a:lnTo>
                    <a:cubicBezTo>
                      <a:pt x="511257" y="715167"/>
                      <a:pt x="549532" y="684907"/>
                      <a:pt x="547956" y="612454"/>
                    </a:cubicBezTo>
                    <a:cubicBezTo>
                      <a:pt x="543194" y="552923"/>
                      <a:pt x="538432" y="510060"/>
                      <a:pt x="431276" y="493391"/>
                    </a:cubicBezTo>
                    <a:lnTo>
                      <a:pt x="174101" y="488630"/>
                    </a:lnTo>
                    <a:close/>
                    <a:moveTo>
                      <a:pt x="174101" y="140965"/>
                    </a:moveTo>
                    <a:lnTo>
                      <a:pt x="174101" y="347665"/>
                    </a:lnTo>
                    <a:lnTo>
                      <a:pt x="431276" y="347665"/>
                    </a:lnTo>
                    <a:lnTo>
                      <a:pt x="431276" y="345754"/>
                    </a:lnTo>
                    <a:cubicBezTo>
                      <a:pt x="474139" y="322735"/>
                      <a:pt x="514619" y="311622"/>
                      <a:pt x="517000" y="243359"/>
                    </a:cubicBezTo>
                    <a:cubicBezTo>
                      <a:pt x="517000" y="202878"/>
                      <a:pt x="502713" y="157634"/>
                      <a:pt x="433656" y="148109"/>
                    </a:cubicBezTo>
                    <a:cubicBezTo>
                      <a:pt x="366981" y="140568"/>
                      <a:pt x="274510" y="141043"/>
                      <a:pt x="174101" y="140965"/>
                    </a:cubicBezTo>
                    <a:close/>
                    <a:moveTo>
                      <a:pt x="0" y="0"/>
                    </a:moveTo>
                    <a:lnTo>
                      <a:pt x="127816" y="0"/>
                    </a:lnTo>
                    <a:lnTo>
                      <a:pt x="174101" y="0"/>
                    </a:lnTo>
                    <a:lnTo>
                      <a:pt x="447945" y="0"/>
                    </a:lnTo>
                    <a:lnTo>
                      <a:pt x="447945" y="1732"/>
                    </a:lnTo>
                    <a:cubicBezTo>
                      <a:pt x="634795" y="8775"/>
                      <a:pt x="679801" y="148746"/>
                      <a:pt x="683688" y="179066"/>
                    </a:cubicBezTo>
                    <a:cubicBezTo>
                      <a:pt x="689245" y="333848"/>
                      <a:pt x="620981" y="374328"/>
                      <a:pt x="559863" y="407666"/>
                    </a:cubicBezTo>
                    <a:cubicBezTo>
                      <a:pt x="663844" y="433066"/>
                      <a:pt x="727345" y="515617"/>
                      <a:pt x="728932" y="633885"/>
                    </a:cubicBezTo>
                    <a:cubicBezTo>
                      <a:pt x="720200" y="800572"/>
                      <a:pt x="594788" y="874392"/>
                      <a:pt x="433657" y="872010"/>
                    </a:cubicBezTo>
                    <a:cubicBezTo>
                      <a:pt x="433697" y="871216"/>
                      <a:pt x="433736" y="870422"/>
                      <a:pt x="433776" y="869628"/>
                    </a:cubicBezTo>
                    <a:lnTo>
                      <a:pt x="174101" y="869628"/>
                    </a:lnTo>
                    <a:lnTo>
                      <a:pt x="127816" y="869628"/>
                    </a:lnTo>
                    <a:lnTo>
                      <a:pt x="0" y="869628"/>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9" name="Group 8"/>
            <p:cNvGrpSpPr/>
            <p:nvPr/>
          </p:nvGrpSpPr>
          <p:grpSpPr>
            <a:xfrm>
              <a:off x="6690882" y="1037184"/>
              <a:ext cx="720080" cy="720080"/>
              <a:chOff x="6690882" y="1037184"/>
              <a:chExt cx="720080" cy="720080"/>
            </a:xfrm>
          </p:grpSpPr>
          <p:sp>
            <p:nvSpPr>
              <p:cNvPr id="12" name="Rectangle 11"/>
              <p:cNvSpPr/>
              <p:nvPr/>
            </p:nvSpPr>
            <p:spPr>
              <a:xfrm>
                <a:off x="6690882" y="1037184"/>
                <a:ext cx="720080" cy="72008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Block Arc 12"/>
              <p:cNvSpPr>
                <a:spLocks noChangeAspect="1"/>
              </p:cNvSpPr>
              <p:nvPr/>
            </p:nvSpPr>
            <p:spPr>
              <a:xfrm>
                <a:off x="6842201" y="1156272"/>
                <a:ext cx="417443" cy="481904"/>
              </a:xfrm>
              <a:prstGeom prst="blockArc">
                <a:avLst>
                  <a:gd name="adj1" fmla="val 1756726"/>
                  <a:gd name="adj2" fmla="val 19889488"/>
                  <a:gd name="adj3" fmla="val 227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10" name="Round Same Side Corner Rectangle 51"/>
            <p:cNvSpPr/>
            <p:nvPr/>
          </p:nvSpPr>
          <p:spPr>
            <a:xfrm rot="5400000">
              <a:off x="6852922" y="1652530"/>
              <a:ext cx="396000" cy="2520000"/>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dirty="0"/>
                <a:t>D</a:t>
              </a:r>
              <a:endParaRPr lang="ko-KR" altLang="en-US" dirty="0"/>
            </a:p>
          </p:txBody>
        </p:sp>
        <p:sp>
          <p:nvSpPr>
            <p:cNvPr id="11" name="Round Same Side Corner Rectangle 51"/>
            <p:cNvSpPr/>
            <p:nvPr/>
          </p:nvSpPr>
          <p:spPr>
            <a:xfrm rot="16200000">
              <a:off x="6852922" y="2167123"/>
              <a:ext cx="396000" cy="2520000"/>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dirty="0"/>
                <a:t>D</a:t>
              </a:r>
              <a:endParaRPr lang="ko-KR" altLang="en-US" dirty="0"/>
            </a:p>
          </p:txBody>
        </p:sp>
      </p:grpSp>
    </p:spTree>
    <p:extLst>
      <p:ext uri="{BB962C8B-B14F-4D97-AF65-F5344CB8AC3E}">
        <p14:creationId xmlns:p14="http://schemas.microsoft.com/office/powerpoint/2010/main" val="2036946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25735"/>
            <a:ext cx="9144000" cy="776530"/>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4117550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4"/>
        </a:solidFill>
        <a:effectLst/>
      </p:bgPr>
    </p:bg>
    <p:spTree>
      <p:nvGrpSpPr>
        <p:cNvPr id="1" name=""/>
        <p:cNvGrpSpPr/>
        <p:nvPr/>
      </p:nvGrpSpPr>
      <p:grpSpPr>
        <a:xfrm>
          <a:off x="0" y="0"/>
          <a:ext cx="0" cy="0"/>
          <a:chOff x="0" y="0"/>
          <a:chExt cx="0" cy="0"/>
        </a:xfrm>
      </p:grpSpPr>
      <p:grpSp>
        <p:nvGrpSpPr>
          <p:cNvPr id="4" name="Group 131">
            <a:extLst>
              <a:ext uri="{FF2B5EF4-FFF2-40B4-BE49-F238E27FC236}">
                <a16:creationId xmlns="" xmlns:a16="http://schemas.microsoft.com/office/drawing/2014/main" id="{27EE9740-0123-4869-BA43-7DD9426DE4D1}"/>
              </a:ext>
            </a:extLst>
          </p:cNvPr>
          <p:cNvGrpSpPr/>
          <p:nvPr userDrawn="1"/>
        </p:nvGrpSpPr>
        <p:grpSpPr>
          <a:xfrm>
            <a:off x="8007323" y="3939702"/>
            <a:ext cx="1029173" cy="1086422"/>
            <a:chOff x="787805" y="339502"/>
            <a:chExt cx="4175262" cy="4407517"/>
          </a:xfrm>
        </p:grpSpPr>
        <p:sp>
          <p:nvSpPr>
            <p:cNvPr id="6" name="Oval 132">
              <a:extLst>
                <a:ext uri="{FF2B5EF4-FFF2-40B4-BE49-F238E27FC236}">
                  <a16:creationId xmlns="" xmlns:a16="http://schemas.microsoft.com/office/drawing/2014/main" id="{447CDFBA-A030-4D6E-9FAD-493BCB45F4AC}"/>
                </a:ext>
              </a:extLst>
            </p:cNvPr>
            <p:cNvSpPr/>
            <p:nvPr/>
          </p:nvSpPr>
          <p:spPr>
            <a:xfrm>
              <a:off x="787805" y="339502"/>
              <a:ext cx="4175262" cy="41752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nvGrpSpPr>
            <p:cNvPr id="7" name="Group 133">
              <a:extLst>
                <a:ext uri="{FF2B5EF4-FFF2-40B4-BE49-F238E27FC236}">
                  <a16:creationId xmlns="" xmlns:a16="http://schemas.microsoft.com/office/drawing/2014/main" id="{702A2EA0-731F-4C9E-8163-4C2B0E0CA697}"/>
                </a:ext>
              </a:extLst>
            </p:cNvPr>
            <p:cNvGrpSpPr/>
            <p:nvPr/>
          </p:nvGrpSpPr>
          <p:grpSpPr>
            <a:xfrm>
              <a:off x="1129436" y="1046675"/>
              <a:ext cx="3492000" cy="3700344"/>
              <a:chOff x="5304922" y="1037184"/>
              <a:chExt cx="3492000" cy="3700344"/>
            </a:xfrm>
          </p:grpSpPr>
          <p:grpSp>
            <p:nvGrpSpPr>
              <p:cNvPr id="9" name="Group 134">
                <a:extLst>
                  <a:ext uri="{FF2B5EF4-FFF2-40B4-BE49-F238E27FC236}">
                    <a16:creationId xmlns="" xmlns:a16="http://schemas.microsoft.com/office/drawing/2014/main" id="{2C176EB5-F96E-4F35-853D-6EF47F79EDBD}"/>
                  </a:ext>
                </a:extLst>
              </p:cNvPr>
              <p:cNvGrpSpPr/>
              <p:nvPr/>
            </p:nvGrpSpPr>
            <p:grpSpPr>
              <a:xfrm>
                <a:off x="5304922" y="3743716"/>
                <a:ext cx="3492000" cy="437610"/>
                <a:chOff x="1709238" y="4209096"/>
                <a:chExt cx="3492000" cy="437610"/>
              </a:xfrm>
            </p:grpSpPr>
            <p:sp>
              <p:nvSpPr>
                <p:cNvPr id="35" name="Rectangle 160">
                  <a:extLst>
                    <a:ext uri="{FF2B5EF4-FFF2-40B4-BE49-F238E27FC236}">
                      <a16:creationId xmlns="" xmlns:a16="http://schemas.microsoft.com/office/drawing/2014/main" id="{A088076B-D1E6-42F3-8822-2B0C0C2EF717}"/>
                    </a:ext>
                  </a:extLst>
                </p:cNvPr>
                <p:cNvSpPr/>
                <p:nvPr/>
              </p:nvSpPr>
              <p:spPr>
                <a:xfrm>
                  <a:off x="1709238" y="4214706"/>
                  <a:ext cx="3492000" cy="432000"/>
                </a:xfrm>
                <a:prstGeom prst="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6" name="Group 161">
                  <a:extLst>
                    <a:ext uri="{FF2B5EF4-FFF2-40B4-BE49-F238E27FC236}">
                      <a16:creationId xmlns="" xmlns:a16="http://schemas.microsoft.com/office/drawing/2014/main" id="{5E605DFA-9839-43EB-A35A-47428FC7B705}"/>
                    </a:ext>
                  </a:extLst>
                </p:cNvPr>
                <p:cNvGrpSpPr/>
                <p:nvPr/>
              </p:nvGrpSpPr>
              <p:grpSpPr>
                <a:xfrm>
                  <a:off x="2078720" y="4209096"/>
                  <a:ext cx="469833" cy="432000"/>
                  <a:chOff x="2078720" y="4209096"/>
                  <a:chExt cx="469833" cy="432000"/>
                </a:xfrm>
              </p:grpSpPr>
              <p:sp>
                <p:nvSpPr>
                  <p:cNvPr id="44" name="Rectangle 169">
                    <a:extLst>
                      <a:ext uri="{FF2B5EF4-FFF2-40B4-BE49-F238E27FC236}">
                        <a16:creationId xmlns="" xmlns:a16="http://schemas.microsoft.com/office/drawing/2014/main" id="{B5FFB653-9F76-4A65-A49D-9F2C85A198AB}"/>
                      </a:ext>
                    </a:extLst>
                  </p:cNvPr>
                  <p:cNvSpPr/>
                  <p:nvPr/>
                </p:nvSpPr>
                <p:spPr>
                  <a:xfrm>
                    <a:off x="2078720"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5" name="Rectangle 170">
                    <a:extLst>
                      <a:ext uri="{FF2B5EF4-FFF2-40B4-BE49-F238E27FC236}">
                        <a16:creationId xmlns="" xmlns:a16="http://schemas.microsoft.com/office/drawing/2014/main" id="{BCC13D2D-CB21-4D8F-B306-116668EB554E}"/>
                      </a:ext>
                    </a:extLst>
                  </p:cNvPr>
                  <p:cNvSpPr/>
                  <p:nvPr/>
                </p:nvSpPr>
                <p:spPr>
                  <a:xfrm>
                    <a:off x="2217331"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6" name="Rectangle 171">
                    <a:extLst>
                      <a:ext uri="{FF2B5EF4-FFF2-40B4-BE49-F238E27FC236}">
                        <a16:creationId xmlns="" xmlns:a16="http://schemas.microsoft.com/office/drawing/2014/main" id="{4B4EC037-AC2B-4929-B36A-C295F594A5F3}"/>
                      </a:ext>
                    </a:extLst>
                  </p:cNvPr>
                  <p:cNvSpPr/>
                  <p:nvPr/>
                </p:nvSpPr>
                <p:spPr>
                  <a:xfrm>
                    <a:off x="2355942"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7" name="Rectangle 172">
                    <a:extLst>
                      <a:ext uri="{FF2B5EF4-FFF2-40B4-BE49-F238E27FC236}">
                        <a16:creationId xmlns="" xmlns:a16="http://schemas.microsoft.com/office/drawing/2014/main" id="{0A91E61B-6974-4AE2-B59E-A95CC1A47D2C}"/>
                      </a:ext>
                    </a:extLst>
                  </p:cNvPr>
                  <p:cNvSpPr/>
                  <p:nvPr/>
                </p:nvSpPr>
                <p:spPr>
                  <a:xfrm>
                    <a:off x="2494553"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37" name="Group 162">
                  <a:extLst>
                    <a:ext uri="{FF2B5EF4-FFF2-40B4-BE49-F238E27FC236}">
                      <a16:creationId xmlns="" xmlns:a16="http://schemas.microsoft.com/office/drawing/2014/main" id="{27F7EB12-F708-4209-A61D-2512C24393D2}"/>
                    </a:ext>
                  </a:extLst>
                </p:cNvPr>
                <p:cNvGrpSpPr/>
                <p:nvPr/>
              </p:nvGrpSpPr>
              <p:grpSpPr>
                <a:xfrm>
                  <a:off x="4098293" y="4384000"/>
                  <a:ext cx="900965" cy="82800"/>
                  <a:chOff x="4098293" y="4384000"/>
                  <a:chExt cx="900965" cy="82800"/>
                </a:xfrm>
              </p:grpSpPr>
              <p:sp>
                <p:nvSpPr>
                  <p:cNvPr id="38" name="Rectangle 163">
                    <a:extLst>
                      <a:ext uri="{FF2B5EF4-FFF2-40B4-BE49-F238E27FC236}">
                        <a16:creationId xmlns="" xmlns:a16="http://schemas.microsoft.com/office/drawing/2014/main" id="{C1C94283-5648-4D39-A6BA-94038C5B4847}"/>
                      </a:ext>
                    </a:extLst>
                  </p:cNvPr>
                  <p:cNvSpPr/>
                  <p:nvPr/>
                </p:nvSpPr>
                <p:spPr>
                  <a:xfrm>
                    <a:off x="4098293"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9" name="Rectangle 164">
                    <a:extLst>
                      <a:ext uri="{FF2B5EF4-FFF2-40B4-BE49-F238E27FC236}">
                        <a16:creationId xmlns="" xmlns:a16="http://schemas.microsoft.com/office/drawing/2014/main" id="{186C071A-034E-41D6-B2D4-5F90DD2C7357}"/>
                      </a:ext>
                    </a:extLst>
                  </p:cNvPr>
                  <p:cNvSpPr/>
                  <p:nvPr/>
                </p:nvSpPr>
                <p:spPr>
                  <a:xfrm>
                    <a:off x="4260486"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0" name="Rectangle 165">
                    <a:extLst>
                      <a:ext uri="{FF2B5EF4-FFF2-40B4-BE49-F238E27FC236}">
                        <a16:creationId xmlns="" xmlns:a16="http://schemas.microsoft.com/office/drawing/2014/main" id="{9D26C39B-8B97-4ECF-B6DD-B85BA0645422}"/>
                      </a:ext>
                    </a:extLst>
                  </p:cNvPr>
                  <p:cNvSpPr/>
                  <p:nvPr/>
                </p:nvSpPr>
                <p:spPr>
                  <a:xfrm>
                    <a:off x="4422679"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1" name="Rectangle 166">
                    <a:extLst>
                      <a:ext uri="{FF2B5EF4-FFF2-40B4-BE49-F238E27FC236}">
                        <a16:creationId xmlns="" xmlns:a16="http://schemas.microsoft.com/office/drawing/2014/main" id="{ECD584BD-CBEA-4A0C-AB8E-F908D8D2F3CF}"/>
                      </a:ext>
                    </a:extLst>
                  </p:cNvPr>
                  <p:cNvSpPr/>
                  <p:nvPr/>
                </p:nvSpPr>
                <p:spPr>
                  <a:xfrm>
                    <a:off x="4584872"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2" name="Rectangle 167">
                    <a:extLst>
                      <a:ext uri="{FF2B5EF4-FFF2-40B4-BE49-F238E27FC236}">
                        <a16:creationId xmlns="" xmlns:a16="http://schemas.microsoft.com/office/drawing/2014/main" id="{C5728277-DF1F-49FA-A188-97A3A7E9BCA7}"/>
                      </a:ext>
                    </a:extLst>
                  </p:cNvPr>
                  <p:cNvSpPr/>
                  <p:nvPr/>
                </p:nvSpPr>
                <p:spPr>
                  <a:xfrm>
                    <a:off x="4747065"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3" name="Rectangle 168">
                    <a:extLst>
                      <a:ext uri="{FF2B5EF4-FFF2-40B4-BE49-F238E27FC236}">
                        <a16:creationId xmlns="" xmlns:a16="http://schemas.microsoft.com/office/drawing/2014/main" id="{F2CC3C6B-2E47-4B4F-B1F5-22F379354563}"/>
                      </a:ext>
                    </a:extLst>
                  </p:cNvPr>
                  <p:cNvSpPr/>
                  <p:nvPr/>
                </p:nvSpPr>
                <p:spPr>
                  <a:xfrm>
                    <a:off x="4909258"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grpSp>
            <p:nvGrpSpPr>
              <p:cNvPr id="10" name="Group 135">
                <a:extLst>
                  <a:ext uri="{FF2B5EF4-FFF2-40B4-BE49-F238E27FC236}">
                    <a16:creationId xmlns="" xmlns:a16="http://schemas.microsoft.com/office/drawing/2014/main" id="{16966161-F969-48CE-9CA1-49DE5D84207F}"/>
                  </a:ext>
                </a:extLst>
              </p:cNvPr>
              <p:cNvGrpSpPr/>
              <p:nvPr/>
            </p:nvGrpSpPr>
            <p:grpSpPr>
              <a:xfrm flipH="1">
                <a:off x="5304922" y="4299918"/>
                <a:ext cx="3492000" cy="437610"/>
                <a:chOff x="1709238" y="4209096"/>
                <a:chExt cx="3492000" cy="437610"/>
              </a:xfrm>
            </p:grpSpPr>
            <p:sp>
              <p:nvSpPr>
                <p:cNvPr id="22" name="Rectangle 147">
                  <a:extLst>
                    <a:ext uri="{FF2B5EF4-FFF2-40B4-BE49-F238E27FC236}">
                      <a16:creationId xmlns="" xmlns:a16="http://schemas.microsoft.com/office/drawing/2014/main" id="{93B56050-6CF1-421F-BE2B-ACE4BF647094}"/>
                    </a:ext>
                  </a:extLst>
                </p:cNvPr>
                <p:cNvSpPr/>
                <p:nvPr/>
              </p:nvSpPr>
              <p:spPr>
                <a:xfrm>
                  <a:off x="1709238" y="4214706"/>
                  <a:ext cx="3492000" cy="432000"/>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3" name="Group 148">
                  <a:extLst>
                    <a:ext uri="{FF2B5EF4-FFF2-40B4-BE49-F238E27FC236}">
                      <a16:creationId xmlns="" xmlns:a16="http://schemas.microsoft.com/office/drawing/2014/main" id="{705F14FC-E5A6-4568-ACDF-1D3FE0C299AF}"/>
                    </a:ext>
                  </a:extLst>
                </p:cNvPr>
                <p:cNvGrpSpPr/>
                <p:nvPr/>
              </p:nvGrpSpPr>
              <p:grpSpPr>
                <a:xfrm>
                  <a:off x="2078720" y="4209096"/>
                  <a:ext cx="469833" cy="432000"/>
                  <a:chOff x="2078720" y="4209096"/>
                  <a:chExt cx="469833" cy="432000"/>
                </a:xfrm>
              </p:grpSpPr>
              <p:sp>
                <p:nvSpPr>
                  <p:cNvPr id="31" name="Rectangle 156">
                    <a:extLst>
                      <a:ext uri="{FF2B5EF4-FFF2-40B4-BE49-F238E27FC236}">
                        <a16:creationId xmlns="" xmlns:a16="http://schemas.microsoft.com/office/drawing/2014/main" id="{C1C67428-84B3-47F6-B572-1DDAD72482EA}"/>
                      </a:ext>
                    </a:extLst>
                  </p:cNvPr>
                  <p:cNvSpPr/>
                  <p:nvPr/>
                </p:nvSpPr>
                <p:spPr>
                  <a:xfrm>
                    <a:off x="2078720"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2" name="Rectangle 157">
                    <a:extLst>
                      <a:ext uri="{FF2B5EF4-FFF2-40B4-BE49-F238E27FC236}">
                        <a16:creationId xmlns="" xmlns:a16="http://schemas.microsoft.com/office/drawing/2014/main" id="{4D291A85-90BC-40C4-82C8-995D19DA7B57}"/>
                      </a:ext>
                    </a:extLst>
                  </p:cNvPr>
                  <p:cNvSpPr/>
                  <p:nvPr/>
                </p:nvSpPr>
                <p:spPr>
                  <a:xfrm>
                    <a:off x="2217331"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3" name="Rectangle 158">
                    <a:extLst>
                      <a:ext uri="{FF2B5EF4-FFF2-40B4-BE49-F238E27FC236}">
                        <a16:creationId xmlns="" xmlns:a16="http://schemas.microsoft.com/office/drawing/2014/main" id="{1208F1BF-C308-4341-9331-371D54887A35}"/>
                      </a:ext>
                    </a:extLst>
                  </p:cNvPr>
                  <p:cNvSpPr/>
                  <p:nvPr/>
                </p:nvSpPr>
                <p:spPr>
                  <a:xfrm>
                    <a:off x="2355942"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4" name="Rectangle 159">
                    <a:extLst>
                      <a:ext uri="{FF2B5EF4-FFF2-40B4-BE49-F238E27FC236}">
                        <a16:creationId xmlns="" xmlns:a16="http://schemas.microsoft.com/office/drawing/2014/main" id="{79574260-10CF-4B47-BE94-064E3817BFD5}"/>
                      </a:ext>
                    </a:extLst>
                  </p:cNvPr>
                  <p:cNvSpPr/>
                  <p:nvPr/>
                </p:nvSpPr>
                <p:spPr>
                  <a:xfrm>
                    <a:off x="2494553"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24" name="Group 149">
                  <a:extLst>
                    <a:ext uri="{FF2B5EF4-FFF2-40B4-BE49-F238E27FC236}">
                      <a16:creationId xmlns="" xmlns:a16="http://schemas.microsoft.com/office/drawing/2014/main" id="{29B59D79-C5D1-4C8A-A153-2896A45EC8E8}"/>
                    </a:ext>
                  </a:extLst>
                </p:cNvPr>
                <p:cNvGrpSpPr/>
                <p:nvPr/>
              </p:nvGrpSpPr>
              <p:grpSpPr>
                <a:xfrm>
                  <a:off x="4098293" y="4384000"/>
                  <a:ext cx="900965" cy="82800"/>
                  <a:chOff x="4098293" y="4384000"/>
                  <a:chExt cx="900965" cy="82800"/>
                </a:xfrm>
              </p:grpSpPr>
              <p:sp>
                <p:nvSpPr>
                  <p:cNvPr id="25" name="Rectangle 150">
                    <a:extLst>
                      <a:ext uri="{FF2B5EF4-FFF2-40B4-BE49-F238E27FC236}">
                        <a16:creationId xmlns="" xmlns:a16="http://schemas.microsoft.com/office/drawing/2014/main" id="{8DA58CED-B891-4D70-BF4E-F7C6E3CDEB7D}"/>
                      </a:ext>
                    </a:extLst>
                  </p:cNvPr>
                  <p:cNvSpPr/>
                  <p:nvPr/>
                </p:nvSpPr>
                <p:spPr>
                  <a:xfrm>
                    <a:off x="4098293"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6" name="Rectangle 151">
                    <a:extLst>
                      <a:ext uri="{FF2B5EF4-FFF2-40B4-BE49-F238E27FC236}">
                        <a16:creationId xmlns="" xmlns:a16="http://schemas.microsoft.com/office/drawing/2014/main" id="{D5615C41-5541-4FE5-BB94-F395569E4B52}"/>
                      </a:ext>
                    </a:extLst>
                  </p:cNvPr>
                  <p:cNvSpPr/>
                  <p:nvPr/>
                </p:nvSpPr>
                <p:spPr>
                  <a:xfrm>
                    <a:off x="4260486"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7" name="Rectangle 152">
                    <a:extLst>
                      <a:ext uri="{FF2B5EF4-FFF2-40B4-BE49-F238E27FC236}">
                        <a16:creationId xmlns="" xmlns:a16="http://schemas.microsoft.com/office/drawing/2014/main" id="{AD243482-CED3-434C-8308-51F8E10B9F44}"/>
                      </a:ext>
                    </a:extLst>
                  </p:cNvPr>
                  <p:cNvSpPr/>
                  <p:nvPr/>
                </p:nvSpPr>
                <p:spPr>
                  <a:xfrm>
                    <a:off x="4422679"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8" name="Rectangle 153">
                    <a:extLst>
                      <a:ext uri="{FF2B5EF4-FFF2-40B4-BE49-F238E27FC236}">
                        <a16:creationId xmlns="" xmlns:a16="http://schemas.microsoft.com/office/drawing/2014/main" id="{CBEE918D-9CFE-4074-B060-80787DAC7404}"/>
                      </a:ext>
                    </a:extLst>
                  </p:cNvPr>
                  <p:cNvSpPr/>
                  <p:nvPr/>
                </p:nvSpPr>
                <p:spPr>
                  <a:xfrm>
                    <a:off x="4584872"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9" name="Rectangle 154">
                    <a:extLst>
                      <a:ext uri="{FF2B5EF4-FFF2-40B4-BE49-F238E27FC236}">
                        <a16:creationId xmlns="" xmlns:a16="http://schemas.microsoft.com/office/drawing/2014/main" id="{33E58DA4-9445-42D6-8698-D553D440C13E}"/>
                      </a:ext>
                    </a:extLst>
                  </p:cNvPr>
                  <p:cNvSpPr/>
                  <p:nvPr/>
                </p:nvSpPr>
                <p:spPr>
                  <a:xfrm>
                    <a:off x="4747065"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0" name="Rectangle 155">
                    <a:extLst>
                      <a:ext uri="{FF2B5EF4-FFF2-40B4-BE49-F238E27FC236}">
                        <a16:creationId xmlns="" xmlns:a16="http://schemas.microsoft.com/office/drawing/2014/main" id="{B635869A-C811-406D-B73E-F2BEA6835DBE}"/>
                      </a:ext>
                    </a:extLst>
                  </p:cNvPr>
                  <p:cNvSpPr/>
                  <p:nvPr/>
                </p:nvSpPr>
                <p:spPr>
                  <a:xfrm>
                    <a:off x="4909258"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grpSp>
            <p:nvGrpSpPr>
              <p:cNvPr id="11" name="Group 136">
                <a:extLst>
                  <a:ext uri="{FF2B5EF4-FFF2-40B4-BE49-F238E27FC236}">
                    <a16:creationId xmlns="" xmlns:a16="http://schemas.microsoft.com/office/drawing/2014/main" id="{0C91AD8C-42DA-4BAD-A05B-813F8FF5805B}"/>
                  </a:ext>
                </a:extLst>
              </p:cNvPr>
              <p:cNvGrpSpPr/>
              <p:nvPr/>
            </p:nvGrpSpPr>
            <p:grpSpPr>
              <a:xfrm>
                <a:off x="6272654" y="1875857"/>
                <a:ext cx="720080" cy="720080"/>
                <a:chOff x="6272654" y="1875857"/>
                <a:chExt cx="720080" cy="720080"/>
              </a:xfrm>
            </p:grpSpPr>
            <p:sp>
              <p:nvSpPr>
                <p:cNvPr id="20" name="Rectangle 145">
                  <a:extLst>
                    <a:ext uri="{FF2B5EF4-FFF2-40B4-BE49-F238E27FC236}">
                      <a16:creationId xmlns="" xmlns:a16="http://schemas.microsoft.com/office/drawing/2014/main" id="{1B068CA3-3CBF-464B-BA38-86D999AC9E43}"/>
                    </a:ext>
                  </a:extLst>
                </p:cNvPr>
                <p:cNvSpPr/>
                <p:nvPr/>
              </p:nvSpPr>
              <p:spPr>
                <a:xfrm>
                  <a:off x="6272654" y="1875857"/>
                  <a:ext cx="720080" cy="720080"/>
                </a:xfrm>
                <a:prstGeom prst="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Parallelogram 5">
                  <a:extLst>
                    <a:ext uri="{FF2B5EF4-FFF2-40B4-BE49-F238E27FC236}">
                      <a16:creationId xmlns="" xmlns:a16="http://schemas.microsoft.com/office/drawing/2014/main" id="{B1D31BB0-1630-4739-914C-C145F309A5AF}"/>
                    </a:ext>
                  </a:extLst>
                </p:cNvPr>
                <p:cNvSpPr>
                  <a:spLocks/>
                </p:cNvSpPr>
                <p:nvPr/>
              </p:nvSpPr>
              <p:spPr>
                <a:xfrm>
                  <a:off x="6391715" y="1978487"/>
                  <a:ext cx="481958" cy="481904"/>
                </a:xfrm>
                <a:custGeom>
                  <a:avLst/>
                  <a:gdLst/>
                  <a:ahLst/>
                  <a:cxnLst/>
                  <a:rect l="l" t="t" r="r" b="b"/>
                  <a:pathLst>
                    <a:path w="848270" h="868857">
                      <a:moveTo>
                        <a:pt x="424135" y="189887"/>
                      </a:moveTo>
                      <a:lnTo>
                        <a:pt x="297766" y="526729"/>
                      </a:lnTo>
                      <a:lnTo>
                        <a:pt x="550505" y="526729"/>
                      </a:lnTo>
                      <a:close/>
                      <a:moveTo>
                        <a:pt x="325960" y="0"/>
                      </a:moveTo>
                      <a:lnTo>
                        <a:pt x="352897" y="0"/>
                      </a:lnTo>
                      <a:lnTo>
                        <a:pt x="495373" y="0"/>
                      </a:lnTo>
                      <a:lnTo>
                        <a:pt x="522310" y="0"/>
                      </a:lnTo>
                      <a:lnTo>
                        <a:pt x="848270" y="868857"/>
                      </a:lnTo>
                      <a:lnTo>
                        <a:pt x="678857" y="868857"/>
                      </a:lnTo>
                      <a:lnTo>
                        <a:pt x="604960" y="671883"/>
                      </a:lnTo>
                      <a:lnTo>
                        <a:pt x="243310" y="671883"/>
                      </a:lnTo>
                      <a:lnTo>
                        <a:pt x="169413" y="868857"/>
                      </a:lnTo>
                      <a:lnTo>
                        <a:pt x="0" y="86885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2" name="Group 137">
                <a:extLst>
                  <a:ext uri="{FF2B5EF4-FFF2-40B4-BE49-F238E27FC236}">
                    <a16:creationId xmlns="" xmlns:a16="http://schemas.microsoft.com/office/drawing/2014/main" id="{15C18143-14BB-4C58-A20B-7318D344E22E}"/>
                  </a:ext>
                </a:extLst>
              </p:cNvPr>
              <p:cNvGrpSpPr/>
              <p:nvPr/>
            </p:nvGrpSpPr>
            <p:grpSpPr>
              <a:xfrm>
                <a:off x="7109110" y="1875857"/>
                <a:ext cx="720080" cy="720080"/>
                <a:chOff x="7109110" y="1875857"/>
                <a:chExt cx="720080" cy="720080"/>
              </a:xfrm>
            </p:grpSpPr>
            <p:sp>
              <p:nvSpPr>
                <p:cNvPr id="18" name="Rectangle 143">
                  <a:extLst>
                    <a:ext uri="{FF2B5EF4-FFF2-40B4-BE49-F238E27FC236}">
                      <a16:creationId xmlns="" xmlns:a16="http://schemas.microsoft.com/office/drawing/2014/main" id="{E954313C-2870-4B5A-B18A-5C692BEC6D8C}"/>
                    </a:ext>
                  </a:extLst>
                </p:cNvPr>
                <p:cNvSpPr/>
                <p:nvPr/>
              </p:nvSpPr>
              <p:spPr>
                <a:xfrm>
                  <a:off x="7109110" y="1875857"/>
                  <a:ext cx="720080" cy="720080"/>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Rectangle 9">
                  <a:extLst>
                    <a:ext uri="{FF2B5EF4-FFF2-40B4-BE49-F238E27FC236}">
                      <a16:creationId xmlns="" xmlns:a16="http://schemas.microsoft.com/office/drawing/2014/main" id="{4763907E-8A97-41E2-93BA-2E0B967D4ECA}"/>
                    </a:ext>
                  </a:extLst>
                </p:cNvPr>
                <p:cNvSpPr>
                  <a:spLocks noChangeAspect="1"/>
                </p:cNvSpPr>
                <p:nvPr/>
              </p:nvSpPr>
              <p:spPr>
                <a:xfrm>
                  <a:off x="7267746" y="1994945"/>
                  <a:ext cx="402809" cy="481904"/>
                </a:xfrm>
                <a:custGeom>
                  <a:avLst/>
                  <a:gdLst>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174101 w 728932"/>
                    <a:gd name="connsiteY5" fmla="*/ 488630 h 872065"/>
                    <a:gd name="connsiteX6" fmla="*/ 174101 w 728932"/>
                    <a:gd name="connsiteY6" fmla="*/ 140965 h 872065"/>
                    <a:gd name="connsiteX7" fmla="*/ 174101 w 728932"/>
                    <a:gd name="connsiteY7" fmla="*/ 347665 h 872065"/>
                    <a:gd name="connsiteX8" fmla="*/ 431276 w 728932"/>
                    <a:gd name="connsiteY8" fmla="*/ 347665 h 872065"/>
                    <a:gd name="connsiteX9" fmla="*/ 431276 w 728932"/>
                    <a:gd name="connsiteY9" fmla="*/ 345754 h 872065"/>
                    <a:gd name="connsiteX10" fmla="*/ 517000 w 728932"/>
                    <a:gd name="connsiteY10" fmla="*/ 243359 h 872065"/>
                    <a:gd name="connsiteX11" fmla="*/ 433656 w 728932"/>
                    <a:gd name="connsiteY11" fmla="*/ 148109 h 872065"/>
                    <a:gd name="connsiteX12" fmla="*/ 174101 w 728932"/>
                    <a:gd name="connsiteY12" fmla="*/ 140965 h 872065"/>
                    <a:gd name="connsiteX13" fmla="*/ 0 w 728932"/>
                    <a:gd name="connsiteY13" fmla="*/ 0 h 872065"/>
                    <a:gd name="connsiteX14" fmla="*/ 127816 w 728932"/>
                    <a:gd name="connsiteY14" fmla="*/ 0 h 872065"/>
                    <a:gd name="connsiteX15" fmla="*/ 174101 w 728932"/>
                    <a:gd name="connsiteY15" fmla="*/ 0 h 872065"/>
                    <a:gd name="connsiteX16" fmla="*/ 447945 w 728932"/>
                    <a:gd name="connsiteY16" fmla="*/ 0 h 872065"/>
                    <a:gd name="connsiteX17" fmla="*/ 447945 w 728932"/>
                    <a:gd name="connsiteY17" fmla="*/ 1732 h 872065"/>
                    <a:gd name="connsiteX18" fmla="*/ 683688 w 728932"/>
                    <a:gd name="connsiteY18" fmla="*/ 179066 h 872065"/>
                    <a:gd name="connsiteX19" fmla="*/ 559863 w 728932"/>
                    <a:gd name="connsiteY19" fmla="*/ 407666 h 872065"/>
                    <a:gd name="connsiteX20" fmla="*/ 728932 w 728932"/>
                    <a:gd name="connsiteY20" fmla="*/ 633885 h 872065"/>
                    <a:gd name="connsiteX21" fmla="*/ 433657 w 728932"/>
                    <a:gd name="connsiteY21" fmla="*/ 872010 h 872065"/>
                    <a:gd name="connsiteX22" fmla="*/ 433776 w 728932"/>
                    <a:gd name="connsiteY22" fmla="*/ 869628 h 872065"/>
                    <a:gd name="connsiteX23" fmla="*/ 174101 w 728932"/>
                    <a:gd name="connsiteY23" fmla="*/ 869628 h 872065"/>
                    <a:gd name="connsiteX24" fmla="*/ 127816 w 728932"/>
                    <a:gd name="connsiteY24" fmla="*/ 869628 h 872065"/>
                    <a:gd name="connsiteX25" fmla="*/ 0 w 728932"/>
                    <a:gd name="connsiteY25" fmla="*/ 869628 h 872065"/>
                    <a:gd name="connsiteX26" fmla="*/ 0 w 728932"/>
                    <a:gd name="connsiteY26" fmla="*/ 0 h 87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8932" h="872065">
                      <a:moveTo>
                        <a:pt x="174101" y="488630"/>
                      </a:moveTo>
                      <a:lnTo>
                        <a:pt x="174101" y="728663"/>
                      </a:lnTo>
                      <a:lnTo>
                        <a:pt x="442406" y="728663"/>
                      </a:lnTo>
                      <a:cubicBezTo>
                        <a:pt x="511257" y="715167"/>
                        <a:pt x="549532" y="684907"/>
                        <a:pt x="547956" y="612454"/>
                      </a:cubicBezTo>
                      <a:cubicBezTo>
                        <a:pt x="543194" y="552923"/>
                        <a:pt x="538432" y="510060"/>
                        <a:pt x="431276" y="493391"/>
                      </a:cubicBezTo>
                      <a:lnTo>
                        <a:pt x="174101" y="488630"/>
                      </a:lnTo>
                      <a:close/>
                      <a:moveTo>
                        <a:pt x="174101" y="140965"/>
                      </a:moveTo>
                      <a:lnTo>
                        <a:pt x="174101" y="347665"/>
                      </a:lnTo>
                      <a:lnTo>
                        <a:pt x="431276" y="347665"/>
                      </a:lnTo>
                      <a:lnTo>
                        <a:pt x="431276" y="345754"/>
                      </a:lnTo>
                      <a:cubicBezTo>
                        <a:pt x="474139" y="322735"/>
                        <a:pt x="514619" y="311622"/>
                        <a:pt x="517000" y="243359"/>
                      </a:cubicBezTo>
                      <a:cubicBezTo>
                        <a:pt x="517000" y="202878"/>
                        <a:pt x="502713" y="157634"/>
                        <a:pt x="433656" y="148109"/>
                      </a:cubicBezTo>
                      <a:cubicBezTo>
                        <a:pt x="366981" y="140568"/>
                        <a:pt x="274510" y="141043"/>
                        <a:pt x="174101" y="140965"/>
                      </a:cubicBezTo>
                      <a:close/>
                      <a:moveTo>
                        <a:pt x="0" y="0"/>
                      </a:moveTo>
                      <a:lnTo>
                        <a:pt x="127816" y="0"/>
                      </a:lnTo>
                      <a:lnTo>
                        <a:pt x="174101" y="0"/>
                      </a:lnTo>
                      <a:lnTo>
                        <a:pt x="447945" y="0"/>
                      </a:lnTo>
                      <a:lnTo>
                        <a:pt x="447945" y="1732"/>
                      </a:lnTo>
                      <a:cubicBezTo>
                        <a:pt x="634795" y="8775"/>
                        <a:pt x="679801" y="148746"/>
                        <a:pt x="683688" y="179066"/>
                      </a:cubicBezTo>
                      <a:cubicBezTo>
                        <a:pt x="689245" y="333848"/>
                        <a:pt x="620981" y="374328"/>
                        <a:pt x="559863" y="407666"/>
                      </a:cubicBezTo>
                      <a:cubicBezTo>
                        <a:pt x="663844" y="433066"/>
                        <a:pt x="727345" y="515617"/>
                        <a:pt x="728932" y="633885"/>
                      </a:cubicBezTo>
                      <a:cubicBezTo>
                        <a:pt x="720200" y="800572"/>
                        <a:pt x="594788" y="874392"/>
                        <a:pt x="433657" y="872010"/>
                      </a:cubicBezTo>
                      <a:cubicBezTo>
                        <a:pt x="433697" y="871216"/>
                        <a:pt x="433736" y="870422"/>
                        <a:pt x="433776" y="869628"/>
                      </a:cubicBezTo>
                      <a:lnTo>
                        <a:pt x="174101" y="869628"/>
                      </a:lnTo>
                      <a:lnTo>
                        <a:pt x="127816" y="869628"/>
                      </a:lnTo>
                      <a:lnTo>
                        <a:pt x="0" y="869628"/>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3" name="Group 138">
                <a:extLst>
                  <a:ext uri="{FF2B5EF4-FFF2-40B4-BE49-F238E27FC236}">
                    <a16:creationId xmlns="" xmlns:a16="http://schemas.microsoft.com/office/drawing/2014/main" id="{2643E987-90C2-4B94-B80F-EDC21B366997}"/>
                  </a:ext>
                </a:extLst>
              </p:cNvPr>
              <p:cNvGrpSpPr/>
              <p:nvPr/>
            </p:nvGrpSpPr>
            <p:grpSpPr>
              <a:xfrm>
                <a:off x="6690882" y="1037184"/>
                <a:ext cx="720080" cy="720080"/>
                <a:chOff x="6690882" y="1037184"/>
                <a:chExt cx="720080" cy="720080"/>
              </a:xfrm>
            </p:grpSpPr>
            <p:sp>
              <p:nvSpPr>
                <p:cNvPr id="16" name="Rectangle 141">
                  <a:extLst>
                    <a:ext uri="{FF2B5EF4-FFF2-40B4-BE49-F238E27FC236}">
                      <a16:creationId xmlns="" xmlns:a16="http://schemas.microsoft.com/office/drawing/2014/main" id="{FDD5E718-9613-4CA7-B815-A1504E9F381E}"/>
                    </a:ext>
                  </a:extLst>
                </p:cNvPr>
                <p:cNvSpPr/>
                <p:nvPr/>
              </p:nvSpPr>
              <p:spPr>
                <a:xfrm>
                  <a:off x="6690882" y="1037184"/>
                  <a:ext cx="720080" cy="7200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Block Arc 142">
                  <a:extLst>
                    <a:ext uri="{FF2B5EF4-FFF2-40B4-BE49-F238E27FC236}">
                      <a16:creationId xmlns="" xmlns:a16="http://schemas.microsoft.com/office/drawing/2014/main" id="{407CE817-14C3-44BE-AA08-4ADF87841D87}"/>
                    </a:ext>
                  </a:extLst>
                </p:cNvPr>
                <p:cNvSpPr>
                  <a:spLocks noChangeAspect="1"/>
                </p:cNvSpPr>
                <p:nvPr/>
              </p:nvSpPr>
              <p:spPr>
                <a:xfrm>
                  <a:off x="6842201" y="1156272"/>
                  <a:ext cx="417443" cy="481904"/>
                </a:xfrm>
                <a:prstGeom prst="blockArc">
                  <a:avLst>
                    <a:gd name="adj1" fmla="val 1756726"/>
                    <a:gd name="adj2" fmla="val 19889488"/>
                    <a:gd name="adj3" fmla="val 227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14" name="Round Same Side Corner Rectangle 51">
                <a:extLst>
                  <a:ext uri="{FF2B5EF4-FFF2-40B4-BE49-F238E27FC236}">
                    <a16:creationId xmlns="" xmlns:a16="http://schemas.microsoft.com/office/drawing/2014/main" id="{E71512B9-2122-4E61-A068-EC571CE12AB2}"/>
                  </a:ext>
                </a:extLst>
              </p:cNvPr>
              <p:cNvSpPr/>
              <p:nvPr/>
            </p:nvSpPr>
            <p:spPr>
              <a:xfrm rot="5400000">
                <a:off x="6852922" y="1652530"/>
                <a:ext cx="396000" cy="2520000"/>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5" name="Round Same Side Corner Rectangle 51">
                <a:extLst>
                  <a:ext uri="{FF2B5EF4-FFF2-40B4-BE49-F238E27FC236}">
                    <a16:creationId xmlns="" xmlns:a16="http://schemas.microsoft.com/office/drawing/2014/main" id="{5820E22C-02AD-453C-B5C8-EA9F3637AF00}"/>
                  </a:ext>
                </a:extLst>
              </p:cNvPr>
              <p:cNvSpPr/>
              <p:nvPr/>
            </p:nvSpPr>
            <p:spPr>
              <a:xfrm rot="16200000">
                <a:off x="6852922" y="2167123"/>
                <a:ext cx="396000" cy="2520000"/>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sp>
        <p:nvSpPr>
          <p:cNvPr id="8" name="Title 1"/>
          <p:cNvSpPr>
            <a:spLocks noGrp="1"/>
          </p:cNvSpPr>
          <p:nvPr>
            <p:ph type="title" hasCustomPrompt="1"/>
          </p:nvPr>
        </p:nvSpPr>
        <p:spPr>
          <a:xfrm>
            <a:off x="0" y="25735"/>
            <a:ext cx="9144000" cy="776530"/>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254199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p:cNvSpPr/>
          <p:nvPr userDrawn="1"/>
        </p:nvSpPr>
        <p:spPr>
          <a:xfrm>
            <a:off x="1547664" y="0"/>
            <a:ext cx="7596336"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5" name="Group 131">
            <a:extLst>
              <a:ext uri="{FF2B5EF4-FFF2-40B4-BE49-F238E27FC236}">
                <a16:creationId xmlns="" xmlns:a16="http://schemas.microsoft.com/office/drawing/2014/main" id="{026D4B59-5D59-4CEC-AB20-DB24D608CE1F}"/>
              </a:ext>
            </a:extLst>
          </p:cNvPr>
          <p:cNvGrpSpPr/>
          <p:nvPr userDrawn="1"/>
        </p:nvGrpSpPr>
        <p:grpSpPr>
          <a:xfrm>
            <a:off x="126464" y="3578903"/>
            <a:ext cx="1296144" cy="1368244"/>
            <a:chOff x="787805" y="339502"/>
            <a:chExt cx="4175262" cy="4407517"/>
          </a:xfrm>
        </p:grpSpPr>
        <p:sp>
          <p:nvSpPr>
            <p:cNvPr id="6" name="Oval 132">
              <a:extLst>
                <a:ext uri="{FF2B5EF4-FFF2-40B4-BE49-F238E27FC236}">
                  <a16:creationId xmlns="" xmlns:a16="http://schemas.microsoft.com/office/drawing/2014/main" id="{9F7729A7-5A12-4764-9BB8-3EE3D0790F11}"/>
                </a:ext>
              </a:extLst>
            </p:cNvPr>
            <p:cNvSpPr/>
            <p:nvPr/>
          </p:nvSpPr>
          <p:spPr>
            <a:xfrm>
              <a:off x="787805" y="339502"/>
              <a:ext cx="4175262" cy="41752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nvGrpSpPr>
            <p:cNvPr id="7" name="Group 133">
              <a:extLst>
                <a:ext uri="{FF2B5EF4-FFF2-40B4-BE49-F238E27FC236}">
                  <a16:creationId xmlns="" xmlns:a16="http://schemas.microsoft.com/office/drawing/2014/main" id="{433664DB-FA73-4B57-9543-AEF7A1FB2D58}"/>
                </a:ext>
              </a:extLst>
            </p:cNvPr>
            <p:cNvGrpSpPr/>
            <p:nvPr/>
          </p:nvGrpSpPr>
          <p:grpSpPr>
            <a:xfrm>
              <a:off x="1129436" y="1046675"/>
              <a:ext cx="3492000" cy="3700344"/>
              <a:chOff x="5304922" y="1037184"/>
              <a:chExt cx="3492000" cy="3700344"/>
            </a:xfrm>
          </p:grpSpPr>
          <p:grpSp>
            <p:nvGrpSpPr>
              <p:cNvPr id="8" name="Group 134">
                <a:extLst>
                  <a:ext uri="{FF2B5EF4-FFF2-40B4-BE49-F238E27FC236}">
                    <a16:creationId xmlns="" xmlns:a16="http://schemas.microsoft.com/office/drawing/2014/main" id="{97F3B45F-4060-46EF-8565-299D039E474D}"/>
                  </a:ext>
                </a:extLst>
              </p:cNvPr>
              <p:cNvGrpSpPr/>
              <p:nvPr/>
            </p:nvGrpSpPr>
            <p:grpSpPr>
              <a:xfrm>
                <a:off x="5304922" y="3743716"/>
                <a:ext cx="3492000" cy="437610"/>
                <a:chOff x="1709238" y="4209096"/>
                <a:chExt cx="3492000" cy="437610"/>
              </a:xfrm>
            </p:grpSpPr>
            <p:sp>
              <p:nvSpPr>
                <p:cNvPr id="34" name="Rectangle 160">
                  <a:extLst>
                    <a:ext uri="{FF2B5EF4-FFF2-40B4-BE49-F238E27FC236}">
                      <a16:creationId xmlns="" xmlns:a16="http://schemas.microsoft.com/office/drawing/2014/main" id="{1F3EFD6B-061F-4478-8FAA-0C72A246F3CF}"/>
                    </a:ext>
                  </a:extLst>
                </p:cNvPr>
                <p:cNvSpPr/>
                <p:nvPr/>
              </p:nvSpPr>
              <p:spPr>
                <a:xfrm>
                  <a:off x="1709238" y="4214706"/>
                  <a:ext cx="3492000" cy="432000"/>
                </a:xfrm>
                <a:prstGeom prst="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5" name="Group 161">
                  <a:extLst>
                    <a:ext uri="{FF2B5EF4-FFF2-40B4-BE49-F238E27FC236}">
                      <a16:creationId xmlns="" xmlns:a16="http://schemas.microsoft.com/office/drawing/2014/main" id="{9201AC6B-6F3A-4E54-9E1E-68F94FD39972}"/>
                    </a:ext>
                  </a:extLst>
                </p:cNvPr>
                <p:cNvGrpSpPr/>
                <p:nvPr/>
              </p:nvGrpSpPr>
              <p:grpSpPr>
                <a:xfrm>
                  <a:off x="2078720" y="4209096"/>
                  <a:ext cx="469833" cy="432000"/>
                  <a:chOff x="2078720" y="4209096"/>
                  <a:chExt cx="469833" cy="432000"/>
                </a:xfrm>
              </p:grpSpPr>
              <p:sp>
                <p:nvSpPr>
                  <p:cNvPr id="43" name="Rectangle 169">
                    <a:extLst>
                      <a:ext uri="{FF2B5EF4-FFF2-40B4-BE49-F238E27FC236}">
                        <a16:creationId xmlns="" xmlns:a16="http://schemas.microsoft.com/office/drawing/2014/main" id="{833D3C5A-E612-4CE7-98A0-3793884D93B0}"/>
                      </a:ext>
                    </a:extLst>
                  </p:cNvPr>
                  <p:cNvSpPr/>
                  <p:nvPr/>
                </p:nvSpPr>
                <p:spPr>
                  <a:xfrm>
                    <a:off x="2078720"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4" name="Rectangle 170">
                    <a:extLst>
                      <a:ext uri="{FF2B5EF4-FFF2-40B4-BE49-F238E27FC236}">
                        <a16:creationId xmlns="" xmlns:a16="http://schemas.microsoft.com/office/drawing/2014/main" id="{9A2C5636-A3D2-4B1B-A346-15F3468CD198}"/>
                      </a:ext>
                    </a:extLst>
                  </p:cNvPr>
                  <p:cNvSpPr/>
                  <p:nvPr/>
                </p:nvSpPr>
                <p:spPr>
                  <a:xfrm>
                    <a:off x="2217331"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5" name="Rectangle 171">
                    <a:extLst>
                      <a:ext uri="{FF2B5EF4-FFF2-40B4-BE49-F238E27FC236}">
                        <a16:creationId xmlns="" xmlns:a16="http://schemas.microsoft.com/office/drawing/2014/main" id="{10650D19-D871-43A5-90C4-25301C5C346E}"/>
                      </a:ext>
                    </a:extLst>
                  </p:cNvPr>
                  <p:cNvSpPr/>
                  <p:nvPr/>
                </p:nvSpPr>
                <p:spPr>
                  <a:xfrm>
                    <a:off x="2355942"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6" name="Rectangle 172">
                    <a:extLst>
                      <a:ext uri="{FF2B5EF4-FFF2-40B4-BE49-F238E27FC236}">
                        <a16:creationId xmlns="" xmlns:a16="http://schemas.microsoft.com/office/drawing/2014/main" id="{F9A18B9A-6392-4D5F-A47E-B329BB9A6661}"/>
                      </a:ext>
                    </a:extLst>
                  </p:cNvPr>
                  <p:cNvSpPr/>
                  <p:nvPr/>
                </p:nvSpPr>
                <p:spPr>
                  <a:xfrm>
                    <a:off x="2494553"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36" name="Group 162">
                  <a:extLst>
                    <a:ext uri="{FF2B5EF4-FFF2-40B4-BE49-F238E27FC236}">
                      <a16:creationId xmlns="" xmlns:a16="http://schemas.microsoft.com/office/drawing/2014/main" id="{B82B438A-726D-45F9-A5DA-D08AD6C624E0}"/>
                    </a:ext>
                  </a:extLst>
                </p:cNvPr>
                <p:cNvGrpSpPr/>
                <p:nvPr/>
              </p:nvGrpSpPr>
              <p:grpSpPr>
                <a:xfrm>
                  <a:off x="4098293" y="4384000"/>
                  <a:ext cx="900965" cy="82800"/>
                  <a:chOff x="4098293" y="4384000"/>
                  <a:chExt cx="900965" cy="82800"/>
                </a:xfrm>
              </p:grpSpPr>
              <p:sp>
                <p:nvSpPr>
                  <p:cNvPr id="37" name="Rectangle 163">
                    <a:extLst>
                      <a:ext uri="{FF2B5EF4-FFF2-40B4-BE49-F238E27FC236}">
                        <a16:creationId xmlns="" xmlns:a16="http://schemas.microsoft.com/office/drawing/2014/main" id="{93FAEF1B-8C71-4F77-86F3-9082D16C6C3D}"/>
                      </a:ext>
                    </a:extLst>
                  </p:cNvPr>
                  <p:cNvSpPr/>
                  <p:nvPr/>
                </p:nvSpPr>
                <p:spPr>
                  <a:xfrm>
                    <a:off x="4098293"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8" name="Rectangle 164">
                    <a:extLst>
                      <a:ext uri="{FF2B5EF4-FFF2-40B4-BE49-F238E27FC236}">
                        <a16:creationId xmlns="" xmlns:a16="http://schemas.microsoft.com/office/drawing/2014/main" id="{575D7FA0-9FAE-4CE8-95D1-B88B0F922D42}"/>
                      </a:ext>
                    </a:extLst>
                  </p:cNvPr>
                  <p:cNvSpPr/>
                  <p:nvPr/>
                </p:nvSpPr>
                <p:spPr>
                  <a:xfrm>
                    <a:off x="4260486"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9" name="Rectangle 165">
                    <a:extLst>
                      <a:ext uri="{FF2B5EF4-FFF2-40B4-BE49-F238E27FC236}">
                        <a16:creationId xmlns="" xmlns:a16="http://schemas.microsoft.com/office/drawing/2014/main" id="{772FC9E5-A5A5-4EE0-A2EC-C53B2C15E423}"/>
                      </a:ext>
                    </a:extLst>
                  </p:cNvPr>
                  <p:cNvSpPr/>
                  <p:nvPr/>
                </p:nvSpPr>
                <p:spPr>
                  <a:xfrm>
                    <a:off x="4422679"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0" name="Rectangle 166">
                    <a:extLst>
                      <a:ext uri="{FF2B5EF4-FFF2-40B4-BE49-F238E27FC236}">
                        <a16:creationId xmlns="" xmlns:a16="http://schemas.microsoft.com/office/drawing/2014/main" id="{FFA7EB86-1716-4A64-88E6-CE6743D43754}"/>
                      </a:ext>
                    </a:extLst>
                  </p:cNvPr>
                  <p:cNvSpPr/>
                  <p:nvPr/>
                </p:nvSpPr>
                <p:spPr>
                  <a:xfrm>
                    <a:off x="4584872"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1" name="Rectangle 167">
                    <a:extLst>
                      <a:ext uri="{FF2B5EF4-FFF2-40B4-BE49-F238E27FC236}">
                        <a16:creationId xmlns="" xmlns:a16="http://schemas.microsoft.com/office/drawing/2014/main" id="{FECA3F1E-ACC8-4DE5-8D4E-D5932BC26574}"/>
                      </a:ext>
                    </a:extLst>
                  </p:cNvPr>
                  <p:cNvSpPr/>
                  <p:nvPr/>
                </p:nvSpPr>
                <p:spPr>
                  <a:xfrm>
                    <a:off x="4747065"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2" name="Rectangle 168">
                    <a:extLst>
                      <a:ext uri="{FF2B5EF4-FFF2-40B4-BE49-F238E27FC236}">
                        <a16:creationId xmlns="" xmlns:a16="http://schemas.microsoft.com/office/drawing/2014/main" id="{9D0A8CA7-A706-42EE-AC1E-84D321F5BAEC}"/>
                      </a:ext>
                    </a:extLst>
                  </p:cNvPr>
                  <p:cNvSpPr/>
                  <p:nvPr/>
                </p:nvSpPr>
                <p:spPr>
                  <a:xfrm>
                    <a:off x="4909258"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grpSp>
            <p:nvGrpSpPr>
              <p:cNvPr id="9" name="Group 135">
                <a:extLst>
                  <a:ext uri="{FF2B5EF4-FFF2-40B4-BE49-F238E27FC236}">
                    <a16:creationId xmlns="" xmlns:a16="http://schemas.microsoft.com/office/drawing/2014/main" id="{4CA94E39-AEF3-4A20-8A94-91CC08786D31}"/>
                  </a:ext>
                </a:extLst>
              </p:cNvPr>
              <p:cNvGrpSpPr/>
              <p:nvPr/>
            </p:nvGrpSpPr>
            <p:grpSpPr>
              <a:xfrm flipH="1">
                <a:off x="5304922" y="4299918"/>
                <a:ext cx="3492000" cy="437610"/>
                <a:chOff x="1709238" y="4209096"/>
                <a:chExt cx="3492000" cy="437610"/>
              </a:xfrm>
            </p:grpSpPr>
            <p:sp>
              <p:nvSpPr>
                <p:cNvPr id="21" name="Rectangle 147">
                  <a:extLst>
                    <a:ext uri="{FF2B5EF4-FFF2-40B4-BE49-F238E27FC236}">
                      <a16:creationId xmlns="" xmlns:a16="http://schemas.microsoft.com/office/drawing/2014/main" id="{D486681D-1708-4D81-88E1-DE1E1E00AAE5}"/>
                    </a:ext>
                  </a:extLst>
                </p:cNvPr>
                <p:cNvSpPr/>
                <p:nvPr/>
              </p:nvSpPr>
              <p:spPr>
                <a:xfrm>
                  <a:off x="1709238" y="4214706"/>
                  <a:ext cx="3492000" cy="432000"/>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2" name="Group 148">
                  <a:extLst>
                    <a:ext uri="{FF2B5EF4-FFF2-40B4-BE49-F238E27FC236}">
                      <a16:creationId xmlns="" xmlns:a16="http://schemas.microsoft.com/office/drawing/2014/main" id="{7BC095C6-386F-49C6-BAE7-483275E5E81F}"/>
                    </a:ext>
                  </a:extLst>
                </p:cNvPr>
                <p:cNvGrpSpPr/>
                <p:nvPr/>
              </p:nvGrpSpPr>
              <p:grpSpPr>
                <a:xfrm>
                  <a:off x="2078720" y="4209096"/>
                  <a:ext cx="469833" cy="432000"/>
                  <a:chOff x="2078720" y="4209096"/>
                  <a:chExt cx="469833" cy="432000"/>
                </a:xfrm>
              </p:grpSpPr>
              <p:sp>
                <p:nvSpPr>
                  <p:cNvPr id="30" name="Rectangle 156">
                    <a:extLst>
                      <a:ext uri="{FF2B5EF4-FFF2-40B4-BE49-F238E27FC236}">
                        <a16:creationId xmlns="" xmlns:a16="http://schemas.microsoft.com/office/drawing/2014/main" id="{C4213B71-6426-41F6-960A-FAB5D7A110E2}"/>
                      </a:ext>
                    </a:extLst>
                  </p:cNvPr>
                  <p:cNvSpPr/>
                  <p:nvPr/>
                </p:nvSpPr>
                <p:spPr>
                  <a:xfrm>
                    <a:off x="2078720"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1" name="Rectangle 157">
                    <a:extLst>
                      <a:ext uri="{FF2B5EF4-FFF2-40B4-BE49-F238E27FC236}">
                        <a16:creationId xmlns="" xmlns:a16="http://schemas.microsoft.com/office/drawing/2014/main" id="{290590F8-9BC5-4917-995D-5DD4F9844418}"/>
                      </a:ext>
                    </a:extLst>
                  </p:cNvPr>
                  <p:cNvSpPr/>
                  <p:nvPr/>
                </p:nvSpPr>
                <p:spPr>
                  <a:xfrm>
                    <a:off x="2217331"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2" name="Rectangle 158">
                    <a:extLst>
                      <a:ext uri="{FF2B5EF4-FFF2-40B4-BE49-F238E27FC236}">
                        <a16:creationId xmlns="" xmlns:a16="http://schemas.microsoft.com/office/drawing/2014/main" id="{F23A0549-22CA-46CC-A244-1EB4EF54BFF9}"/>
                      </a:ext>
                    </a:extLst>
                  </p:cNvPr>
                  <p:cNvSpPr/>
                  <p:nvPr/>
                </p:nvSpPr>
                <p:spPr>
                  <a:xfrm>
                    <a:off x="2355942"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3" name="Rectangle 159">
                    <a:extLst>
                      <a:ext uri="{FF2B5EF4-FFF2-40B4-BE49-F238E27FC236}">
                        <a16:creationId xmlns="" xmlns:a16="http://schemas.microsoft.com/office/drawing/2014/main" id="{19D2D0F4-4D3E-43B5-9CEA-45CD50CF22DA}"/>
                      </a:ext>
                    </a:extLst>
                  </p:cNvPr>
                  <p:cNvSpPr/>
                  <p:nvPr/>
                </p:nvSpPr>
                <p:spPr>
                  <a:xfrm>
                    <a:off x="2494553"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23" name="Group 149">
                  <a:extLst>
                    <a:ext uri="{FF2B5EF4-FFF2-40B4-BE49-F238E27FC236}">
                      <a16:creationId xmlns="" xmlns:a16="http://schemas.microsoft.com/office/drawing/2014/main" id="{08BB2FF0-577E-47ED-A538-E7DB3C74C043}"/>
                    </a:ext>
                  </a:extLst>
                </p:cNvPr>
                <p:cNvGrpSpPr/>
                <p:nvPr/>
              </p:nvGrpSpPr>
              <p:grpSpPr>
                <a:xfrm>
                  <a:off x="4098293" y="4384000"/>
                  <a:ext cx="900965" cy="82800"/>
                  <a:chOff x="4098293" y="4384000"/>
                  <a:chExt cx="900965" cy="82800"/>
                </a:xfrm>
              </p:grpSpPr>
              <p:sp>
                <p:nvSpPr>
                  <p:cNvPr id="24" name="Rectangle 150">
                    <a:extLst>
                      <a:ext uri="{FF2B5EF4-FFF2-40B4-BE49-F238E27FC236}">
                        <a16:creationId xmlns="" xmlns:a16="http://schemas.microsoft.com/office/drawing/2014/main" id="{6BB79A00-C28C-4862-81FB-93BE47F3127E}"/>
                      </a:ext>
                    </a:extLst>
                  </p:cNvPr>
                  <p:cNvSpPr/>
                  <p:nvPr/>
                </p:nvSpPr>
                <p:spPr>
                  <a:xfrm>
                    <a:off x="4098293"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5" name="Rectangle 151">
                    <a:extLst>
                      <a:ext uri="{FF2B5EF4-FFF2-40B4-BE49-F238E27FC236}">
                        <a16:creationId xmlns="" xmlns:a16="http://schemas.microsoft.com/office/drawing/2014/main" id="{16A3FBF7-CA47-44AA-802A-677D16725DD1}"/>
                      </a:ext>
                    </a:extLst>
                  </p:cNvPr>
                  <p:cNvSpPr/>
                  <p:nvPr/>
                </p:nvSpPr>
                <p:spPr>
                  <a:xfrm>
                    <a:off x="4260486"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6" name="Rectangle 152">
                    <a:extLst>
                      <a:ext uri="{FF2B5EF4-FFF2-40B4-BE49-F238E27FC236}">
                        <a16:creationId xmlns="" xmlns:a16="http://schemas.microsoft.com/office/drawing/2014/main" id="{281C5339-EEF9-484A-8D2E-A4CE48AE1051}"/>
                      </a:ext>
                    </a:extLst>
                  </p:cNvPr>
                  <p:cNvSpPr/>
                  <p:nvPr/>
                </p:nvSpPr>
                <p:spPr>
                  <a:xfrm>
                    <a:off x="4422679"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7" name="Rectangle 153">
                    <a:extLst>
                      <a:ext uri="{FF2B5EF4-FFF2-40B4-BE49-F238E27FC236}">
                        <a16:creationId xmlns="" xmlns:a16="http://schemas.microsoft.com/office/drawing/2014/main" id="{78ADE070-9797-442E-819F-37D83BA2F61C}"/>
                      </a:ext>
                    </a:extLst>
                  </p:cNvPr>
                  <p:cNvSpPr/>
                  <p:nvPr/>
                </p:nvSpPr>
                <p:spPr>
                  <a:xfrm>
                    <a:off x="4584872"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8" name="Rectangle 154">
                    <a:extLst>
                      <a:ext uri="{FF2B5EF4-FFF2-40B4-BE49-F238E27FC236}">
                        <a16:creationId xmlns="" xmlns:a16="http://schemas.microsoft.com/office/drawing/2014/main" id="{24A7692E-658A-4C08-8795-A125BCECD815}"/>
                      </a:ext>
                    </a:extLst>
                  </p:cNvPr>
                  <p:cNvSpPr/>
                  <p:nvPr/>
                </p:nvSpPr>
                <p:spPr>
                  <a:xfrm>
                    <a:off x="4747065"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9" name="Rectangle 155">
                    <a:extLst>
                      <a:ext uri="{FF2B5EF4-FFF2-40B4-BE49-F238E27FC236}">
                        <a16:creationId xmlns="" xmlns:a16="http://schemas.microsoft.com/office/drawing/2014/main" id="{612972B9-DFB7-417F-B00D-5CDAF3001CCD}"/>
                      </a:ext>
                    </a:extLst>
                  </p:cNvPr>
                  <p:cNvSpPr/>
                  <p:nvPr/>
                </p:nvSpPr>
                <p:spPr>
                  <a:xfrm>
                    <a:off x="4909258"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grpSp>
            <p:nvGrpSpPr>
              <p:cNvPr id="10" name="Group 136">
                <a:extLst>
                  <a:ext uri="{FF2B5EF4-FFF2-40B4-BE49-F238E27FC236}">
                    <a16:creationId xmlns="" xmlns:a16="http://schemas.microsoft.com/office/drawing/2014/main" id="{7485DFD6-58CF-4512-8067-927FAE4C5DDE}"/>
                  </a:ext>
                </a:extLst>
              </p:cNvPr>
              <p:cNvGrpSpPr/>
              <p:nvPr/>
            </p:nvGrpSpPr>
            <p:grpSpPr>
              <a:xfrm>
                <a:off x="6272654" y="1875857"/>
                <a:ext cx="720080" cy="720080"/>
                <a:chOff x="6272654" y="1875857"/>
                <a:chExt cx="720080" cy="720080"/>
              </a:xfrm>
            </p:grpSpPr>
            <p:sp>
              <p:nvSpPr>
                <p:cNvPr id="19" name="Rectangle 145">
                  <a:extLst>
                    <a:ext uri="{FF2B5EF4-FFF2-40B4-BE49-F238E27FC236}">
                      <a16:creationId xmlns="" xmlns:a16="http://schemas.microsoft.com/office/drawing/2014/main" id="{91038BDC-7073-448E-944E-B72B46281DC4}"/>
                    </a:ext>
                  </a:extLst>
                </p:cNvPr>
                <p:cNvSpPr/>
                <p:nvPr/>
              </p:nvSpPr>
              <p:spPr>
                <a:xfrm>
                  <a:off x="6272654" y="1875857"/>
                  <a:ext cx="720080" cy="720080"/>
                </a:xfrm>
                <a:prstGeom prst="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Parallelogram 5">
                  <a:extLst>
                    <a:ext uri="{FF2B5EF4-FFF2-40B4-BE49-F238E27FC236}">
                      <a16:creationId xmlns="" xmlns:a16="http://schemas.microsoft.com/office/drawing/2014/main" id="{A6961570-6929-4975-BC4A-FA651AB980DB}"/>
                    </a:ext>
                  </a:extLst>
                </p:cNvPr>
                <p:cNvSpPr>
                  <a:spLocks/>
                </p:cNvSpPr>
                <p:nvPr/>
              </p:nvSpPr>
              <p:spPr>
                <a:xfrm>
                  <a:off x="6391715" y="1978487"/>
                  <a:ext cx="481958" cy="481904"/>
                </a:xfrm>
                <a:custGeom>
                  <a:avLst/>
                  <a:gdLst/>
                  <a:ahLst/>
                  <a:cxnLst/>
                  <a:rect l="l" t="t" r="r" b="b"/>
                  <a:pathLst>
                    <a:path w="848270" h="868857">
                      <a:moveTo>
                        <a:pt x="424135" y="189887"/>
                      </a:moveTo>
                      <a:lnTo>
                        <a:pt x="297766" y="526729"/>
                      </a:lnTo>
                      <a:lnTo>
                        <a:pt x="550505" y="526729"/>
                      </a:lnTo>
                      <a:close/>
                      <a:moveTo>
                        <a:pt x="325960" y="0"/>
                      </a:moveTo>
                      <a:lnTo>
                        <a:pt x="352897" y="0"/>
                      </a:lnTo>
                      <a:lnTo>
                        <a:pt x="495373" y="0"/>
                      </a:lnTo>
                      <a:lnTo>
                        <a:pt x="522310" y="0"/>
                      </a:lnTo>
                      <a:lnTo>
                        <a:pt x="848270" y="868857"/>
                      </a:lnTo>
                      <a:lnTo>
                        <a:pt x="678857" y="868857"/>
                      </a:lnTo>
                      <a:lnTo>
                        <a:pt x="604960" y="671883"/>
                      </a:lnTo>
                      <a:lnTo>
                        <a:pt x="243310" y="671883"/>
                      </a:lnTo>
                      <a:lnTo>
                        <a:pt x="169413" y="868857"/>
                      </a:lnTo>
                      <a:lnTo>
                        <a:pt x="0" y="86885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1" name="Group 137">
                <a:extLst>
                  <a:ext uri="{FF2B5EF4-FFF2-40B4-BE49-F238E27FC236}">
                    <a16:creationId xmlns="" xmlns:a16="http://schemas.microsoft.com/office/drawing/2014/main" id="{4CCEE2BA-50A7-4888-A2FF-2784794A86D8}"/>
                  </a:ext>
                </a:extLst>
              </p:cNvPr>
              <p:cNvGrpSpPr/>
              <p:nvPr/>
            </p:nvGrpSpPr>
            <p:grpSpPr>
              <a:xfrm>
                <a:off x="7109110" y="1875857"/>
                <a:ext cx="720080" cy="720080"/>
                <a:chOff x="7109110" y="1875857"/>
                <a:chExt cx="720080" cy="720080"/>
              </a:xfrm>
            </p:grpSpPr>
            <p:sp>
              <p:nvSpPr>
                <p:cNvPr id="17" name="Rectangle 143">
                  <a:extLst>
                    <a:ext uri="{FF2B5EF4-FFF2-40B4-BE49-F238E27FC236}">
                      <a16:creationId xmlns="" xmlns:a16="http://schemas.microsoft.com/office/drawing/2014/main" id="{A477BE60-4D49-4578-91AC-372D905E0370}"/>
                    </a:ext>
                  </a:extLst>
                </p:cNvPr>
                <p:cNvSpPr/>
                <p:nvPr/>
              </p:nvSpPr>
              <p:spPr>
                <a:xfrm>
                  <a:off x="7109110" y="1875857"/>
                  <a:ext cx="720080" cy="720080"/>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Rectangle 9">
                  <a:extLst>
                    <a:ext uri="{FF2B5EF4-FFF2-40B4-BE49-F238E27FC236}">
                      <a16:creationId xmlns="" xmlns:a16="http://schemas.microsoft.com/office/drawing/2014/main" id="{95059FCC-4CD5-4EAA-A511-2EA47B1D5EBF}"/>
                    </a:ext>
                  </a:extLst>
                </p:cNvPr>
                <p:cNvSpPr>
                  <a:spLocks noChangeAspect="1"/>
                </p:cNvSpPr>
                <p:nvPr/>
              </p:nvSpPr>
              <p:spPr>
                <a:xfrm>
                  <a:off x="7267746" y="1994945"/>
                  <a:ext cx="402809" cy="481904"/>
                </a:xfrm>
                <a:custGeom>
                  <a:avLst/>
                  <a:gdLst>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174101 w 728932"/>
                    <a:gd name="connsiteY5" fmla="*/ 488630 h 872065"/>
                    <a:gd name="connsiteX6" fmla="*/ 174101 w 728932"/>
                    <a:gd name="connsiteY6" fmla="*/ 140965 h 872065"/>
                    <a:gd name="connsiteX7" fmla="*/ 174101 w 728932"/>
                    <a:gd name="connsiteY7" fmla="*/ 347665 h 872065"/>
                    <a:gd name="connsiteX8" fmla="*/ 431276 w 728932"/>
                    <a:gd name="connsiteY8" fmla="*/ 347665 h 872065"/>
                    <a:gd name="connsiteX9" fmla="*/ 431276 w 728932"/>
                    <a:gd name="connsiteY9" fmla="*/ 345754 h 872065"/>
                    <a:gd name="connsiteX10" fmla="*/ 517000 w 728932"/>
                    <a:gd name="connsiteY10" fmla="*/ 243359 h 872065"/>
                    <a:gd name="connsiteX11" fmla="*/ 433656 w 728932"/>
                    <a:gd name="connsiteY11" fmla="*/ 148109 h 872065"/>
                    <a:gd name="connsiteX12" fmla="*/ 174101 w 728932"/>
                    <a:gd name="connsiteY12" fmla="*/ 140965 h 872065"/>
                    <a:gd name="connsiteX13" fmla="*/ 0 w 728932"/>
                    <a:gd name="connsiteY13" fmla="*/ 0 h 872065"/>
                    <a:gd name="connsiteX14" fmla="*/ 127816 w 728932"/>
                    <a:gd name="connsiteY14" fmla="*/ 0 h 872065"/>
                    <a:gd name="connsiteX15" fmla="*/ 174101 w 728932"/>
                    <a:gd name="connsiteY15" fmla="*/ 0 h 872065"/>
                    <a:gd name="connsiteX16" fmla="*/ 447945 w 728932"/>
                    <a:gd name="connsiteY16" fmla="*/ 0 h 872065"/>
                    <a:gd name="connsiteX17" fmla="*/ 447945 w 728932"/>
                    <a:gd name="connsiteY17" fmla="*/ 1732 h 872065"/>
                    <a:gd name="connsiteX18" fmla="*/ 683688 w 728932"/>
                    <a:gd name="connsiteY18" fmla="*/ 179066 h 872065"/>
                    <a:gd name="connsiteX19" fmla="*/ 559863 w 728932"/>
                    <a:gd name="connsiteY19" fmla="*/ 407666 h 872065"/>
                    <a:gd name="connsiteX20" fmla="*/ 728932 w 728932"/>
                    <a:gd name="connsiteY20" fmla="*/ 633885 h 872065"/>
                    <a:gd name="connsiteX21" fmla="*/ 433657 w 728932"/>
                    <a:gd name="connsiteY21" fmla="*/ 872010 h 872065"/>
                    <a:gd name="connsiteX22" fmla="*/ 433776 w 728932"/>
                    <a:gd name="connsiteY22" fmla="*/ 869628 h 872065"/>
                    <a:gd name="connsiteX23" fmla="*/ 174101 w 728932"/>
                    <a:gd name="connsiteY23" fmla="*/ 869628 h 872065"/>
                    <a:gd name="connsiteX24" fmla="*/ 127816 w 728932"/>
                    <a:gd name="connsiteY24" fmla="*/ 869628 h 872065"/>
                    <a:gd name="connsiteX25" fmla="*/ 0 w 728932"/>
                    <a:gd name="connsiteY25" fmla="*/ 869628 h 872065"/>
                    <a:gd name="connsiteX26" fmla="*/ 0 w 728932"/>
                    <a:gd name="connsiteY26" fmla="*/ 0 h 87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8932" h="872065">
                      <a:moveTo>
                        <a:pt x="174101" y="488630"/>
                      </a:moveTo>
                      <a:lnTo>
                        <a:pt x="174101" y="728663"/>
                      </a:lnTo>
                      <a:lnTo>
                        <a:pt x="442406" y="728663"/>
                      </a:lnTo>
                      <a:cubicBezTo>
                        <a:pt x="511257" y="715167"/>
                        <a:pt x="549532" y="684907"/>
                        <a:pt x="547956" y="612454"/>
                      </a:cubicBezTo>
                      <a:cubicBezTo>
                        <a:pt x="543194" y="552923"/>
                        <a:pt x="538432" y="510060"/>
                        <a:pt x="431276" y="493391"/>
                      </a:cubicBezTo>
                      <a:lnTo>
                        <a:pt x="174101" y="488630"/>
                      </a:lnTo>
                      <a:close/>
                      <a:moveTo>
                        <a:pt x="174101" y="140965"/>
                      </a:moveTo>
                      <a:lnTo>
                        <a:pt x="174101" y="347665"/>
                      </a:lnTo>
                      <a:lnTo>
                        <a:pt x="431276" y="347665"/>
                      </a:lnTo>
                      <a:lnTo>
                        <a:pt x="431276" y="345754"/>
                      </a:lnTo>
                      <a:cubicBezTo>
                        <a:pt x="474139" y="322735"/>
                        <a:pt x="514619" y="311622"/>
                        <a:pt x="517000" y="243359"/>
                      </a:cubicBezTo>
                      <a:cubicBezTo>
                        <a:pt x="517000" y="202878"/>
                        <a:pt x="502713" y="157634"/>
                        <a:pt x="433656" y="148109"/>
                      </a:cubicBezTo>
                      <a:cubicBezTo>
                        <a:pt x="366981" y="140568"/>
                        <a:pt x="274510" y="141043"/>
                        <a:pt x="174101" y="140965"/>
                      </a:cubicBezTo>
                      <a:close/>
                      <a:moveTo>
                        <a:pt x="0" y="0"/>
                      </a:moveTo>
                      <a:lnTo>
                        <a:pt x="127816" y="0"/>
                      </a:lnTo>
                      <a:lnTo>
                        <a:pt x="174101" y="0"/>
                      </a:lnTo>
                      <a:lnTo>
                        <a:pt x="447945" y="0"/>
                      </a:lnTo>
                      <a:lnTo>
                        <a:pt x="447945" y="1732"/>
                      </a:lnTo>
                      <a:cubicBezTo>
                        <a:pt x="634795" y="8775"/>
                        <a:pt x="679801" y="148746"/>
                        <a:pt x="683688" y="179066"/>
                      </a:cubicBezTo>
                      <a:cubicBezTo>
                        <a:pt x="689245" y="333848"/>
                        <a:pt x="620981" y="374328"/>
                        <a:pt x="559863" y="407666"/>
                      </a:cubicBezTo>
                      <a:cubicBezTo>
                        <a:pt x="663844" y="433066"/>
                        <a:pt x="727345" y="515617"/>
                        <a:pt x="728932" y="633885"/>
                      </a:cubicBezTo>
                      <a:cubicBezTo>
                        <a:pt x="720200" y="800572"/>
                        <a:pt x="594788" y="874392"/>
                        <a:pt x="433657" y="872010"/>
                      </a:cubicBezTo>
                      <a:cubicBezTo>
                        <a:pt x="433697" y="871216"/>
                        <a:pt x="433736" y="870422"/>
                        <a:pt x="433776" y="869628"/>
                      </a:cubicBezTo>
                      <a:lnTo>
                        <a:pt x="174101" y="869628"/>
                      </a:lnTo>
                      <a:lnTo>
                        <a:pt x="127816" y="869628"/>
                      </a:lnTo>
                      <a:lnTo>
                        <a:pt x="0" y="869628"/>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2" name="Group 138">
                <a:extLst>
                  <a:ext uri="{FF2B5EF4-FFF2-40B4-BE49-F238E27FC236}">
                    <a16:creationId xmlns="" xmlns:a16="http://schemas.microsoft.com/office/drawing/2014/main" id="{095E50F1-AB58-492D-BE89-F81EECBA67F6}"/>
                  </a:ext>
                </a:extLst>
              </p:cNvPr>
              <p:cNvGrpSpPr/>
              <p:nvPr/>
            </p:nvGrpSpPr>
            <p:grpSpPr>
              <a:xfrm>
                <a:off x="6690882" y="1037184"/>
                <a:ext cx="720080" cy="720080"/>
                <a:chOff x="6690882" y="1037184"/>
                <a:chExt cx="720080" cy="720080"/>
              </a:xfrm>
            </p:grpSpPr>
            <p:sp>
              <p:nvSpPr>
                <p:cNvPr id="15" name="Rectangle 141">
                  <a:extLst>
                    <a:ext uri="{FF2B5EF4-FFF2-40B4-BE49-F238E27FC236}">
                      <a16:creationId xmlns="" xmlns:a16="http://schemas.microsoft.com/office/drawing/2014/main" id="{55D77472-945B-4CD4-9BFB-6AE39DE21582}"/>
                    </a:ext>
                  </a:extLst>
                </p:cNvPr>
                <p:cNvSpPr/>
                <p:nvPr/>
              </p:nvSpPr>
              <p:spPr>
                <a:xfrm>
                  <a:off x="6690882" y="1037184"/>
                  <a:ext cx="720080" cy="7200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Block Arc 142">
                  <a:extLst>
                    <a:ext uri="{FF2B5EF4-FFF2-40B4-BE49-F238E27FC236}">
                      <a16:creationId xmlns="" xmlns:a16="http://schemas.microsoft.com/office/drawing/2014/main" id="{EB808376-764A-4682-A66B-5671B0F9A683}"/>
                    </a:ext>
                  </a:extLst>
                </p:cNvPr>
                <p:cNvSpPr>
                  <a:spLocks noChangeAspect="1"/>
                </p:cNvSpPr>
                <p:nvPr/>
              </p:nvSpPr>
              <p:spPr>
                <a:xfrm>
                  <a:off x="6842201" y="1156272"/>
                  <a:ext cx="417443" cy="481904"/>
                </a:xfrm>
                <a:prstGeom prst="blockArc">
                  <a:avLst>
                    <a:gd name="adj1" fmla="val 1756726"/>
                    <a:gd name="adj2" fmla="val 19889488"/>
                    <a:gd name="adj3" fmla="val 227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13" name="Round Same Side Corner Rectangle 51">
                <a:extLst>
                  <a:ext uri="{FF2B5EF4-FFF2-40B4-BE49-F238E27FC236}">
                    <a16:creationId xmlns="" xmlns:a16="http://schemas.microsoft.com/office/drawing/2014/main" id="{121AF52C-F9EC-441C-AD7E-59A6BA65E1AE}"/>
                  </a:ext>
                </a:extLst>
              </p:cNvPr>
              <p:cNvSpPr/>
              <p:nvPr/>
            </p:nvSpPr>
            <p:spPr>
              <a:xfrm rot="5400000">
                <a:off x="6852922" y="1652530"/>
                <a:ext cx="396000" cy="2520000"/>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4" name="Round Same Side Corner Rectangle 51">
                <a:extLst>
                  <a:ext uri="{FF2B5EF4-FFF2-40B4-BE49-F238E27FC236}">
                    <a16:creationId xmlns="" xmlns:a16="http://schemas.microsoft.com/office/drawing/2014/main" id="{DFB0DDBC-A95A-41FD-B573-ED86E7BB3AC9}"/>
                  </a:ext>
                </a:extLst>
              </p:cNvPr>
              <p:cNvSpPr/>
              <p:nvPr/>
            </p:nvSpPr>
            <p:spPr>
              <a:xfrm rot="16200000">
                <a:off x="6852922" y="2167123"/>
                <a:ext cx="396000" cy="2520000"/>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spTree>
    <p:extLst>
      <p:ext uri="{BB962C8B-B14F-4D97-AF65-F5344CB8AC3E}">
        <p14:creationId xmlns:p14="http://schemas.microsoft.com/office/powerpoint/2010/main" val="2071759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accent4"/>
        </a:solidFill>
        <a:effectLst/>
      </p:bgPr>
    </p:bg>
    <p:spTree>
      <p:nvGrpSpPr>
        <p:cNvPr id="1" name=""/>
        <p:cNvGrpSpPr/>
        <p:nvPr/>
      </p:nvGrpSpPr>
      <p:grpSpPr>
        <a:xfrm>
          <a:off x="0" y="0"/>
          <a:ext cx="0" cy="0"/>
          <a:chOff x="0" y="0"/>
          <a:chExt cx="0" cy="0"/>
        </a:xfrm>
      </p:grpSpPr>
      <p:sp>
        <p:nvSpPr>
          <p:cNvPr id="6" name="Oval 5"/>
          <p:cNvSpPr/>
          <p:nvPr userDrawn="1"/>
        </p:nvSpPr>
        <p:spPr>
          <a:xfrm>
            <a:off x="899592" y="1303724"/>
            <a:ext cx="2520000" cy="25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Picture Placeholder 2"/>
          <p:cNvSpPr>
            <a:spLocks noGrp="1"/>
          </p:cNvSpPr>
          <p:nvPr>
            <p:ph type="pic" idx="11" hasCustomPrompt="1"/>
          </p:nvPr>
        </p:nvSpPr>
        <p:spPr>
          <a:xfrm>
            <a:off x="1547944" y="1303724"/>
            <a:ext cx="2520000" cy="2520000"/>
          </a:xfrm>
          <a:prstGeom prst="ellipse">
            <a:avLst/>
          </a:prstGeom>
          <a:solidFill>
            <a:schemeClr val="bg1">
              <a:lumMod val="95000"/>
            </a:schemeClr>
          </a:solidFill>
          <a:ln w="25400">
            <a:solidFill>
              <a:schemeClr val="tx1"/>
            </a:solid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57809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6" name="Rectangle 15"/>
          <p:cNvSpPr/>
          <p:nvPr userDrawn="1"/>
        </p:nvSpPr>
        <p:spPr>
          <a:xfrm>
            <a:off x="0" y="0"/>
            <a:ext cx="9144000" cy="25717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Picture Placeholder 2"/>
          <p:cNvSpPr>
            <a:spLocks noGrp="1"/>
          </p:cNvSpPr>
          <p:nvPr>
            <p:ph type="pic" idx="10" hasCustomPrompt="1"/>
          </p:nvPr>
        </p:nvSpPr>
        <p:spPr>
          <a:xfrm>
            <a:off x="719064" y="1651418"/>
            <a:ext cx="2411840" cy="1793419"/>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8" name="Picture Placeholder 2"/>
          <p:cNvSpPr>
            <a:spLocks noGrp="1"/>
          </p:cNvSpPr>
          <p:nvPr>
            <p:ph type="pic" idx="11" hasCustomPrompt="1"/>
          </p:nvPr>
        </p:nvSpPr>
        <p:spPr>
          <a:xfrm>
            <a:off x="3365613" y="1651418"/>
            <a:ext cx="2411840" cy="1793419"/>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9" name="Picture Placeholder 2"/>
          <p:cNvSpPr>
            <a:spLocks noGrp="1"/>
          </p:cNvSpPr>
          <p:nvPr>
            <p:ph type="pic" idx="12" hasCustomPrompt="1"/>
          </p:nvPr>
        </p:nvSpPr>
        <p:spPr>
          <a:xfrm>
            <a:off x="6012161" y="1651418"/>
            <a:ext cx="2411840" cy="1793419"/>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6" name="Title 1">
            <a:extLst>
              <a:ext uri="{FF2B5EF4-FFF2-40B4-BE49-F238E27FC236}">
                <a16:creationId xmlns="" xmlns:a16="http://schemas.microsoft.com/office/drawing/2014/main" id="{BA6407BF-D764-4F3C-882C-7AA41FCCEA9E}"/>
              </a:ext>
            </a:extLst>
          </p:cNvPr>
          <p:cNvSpPr>
            <a:spLocks noGrp="1"/>
          </p:cNvSpPr>
          <p:nvPr>
            <p:ph type="title" hasCustomPrompt="1"/>
          </p:nvPr>
        </p:nvSpPr>
        <p:spPr>
          <a:xfrm>
            <a:off x="0" y="25735"/>
            <a:ext cx="9144000" cy="776530"/>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251505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p:cNvSpPr/>
          <p:nvPr userDrawn="1"/>
        </p:nvSpPr>
        <p:spPr>
          <a:xfrm>
            <a:off x="0" y="0"/>
            <a:ext cx="2555776"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Picture Placeholder 2"/>
          <p:cNvSpPr>
            <a:spLocks noGrp="1"/>
          </p:cNvSpPr>
          <p:nvPr>
            <p:ph type="pic" idx="10" hasCustomPrompt="1"/>
          </p:nvPr>
        </p:nvSpPr>
        <p:spPr>
          <a:xfrm>
            <a:off x="2555776" y="0"/>
            <a:ext cx="6588224" cy="257175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61449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Picture Placeholder 2"/>
          <p:cNvSpPr>
            <a:spLocks noGrp="1"/>
          </p:cNvSpPr>
          <p:nvPr>
            <p:ph type="pic" idx="10" hasCustomPrompt="1"/>
          </p:nvPr>
        </p:nvSpPr>
        <p:spPr>
          <a:xfrm>
            <a:off x="0" y="0"/>
            <a:ext cx="4572000" cy="257175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4" name="Picture Placeholder 2"/>
          <p:cNvSpPr>
            <a:spLocks noGrp="1"/>
          </p:cNvSpPr>
          <p:nvPr>
            <p:ph type="pic" idx="11" hasCustomPrompt="1"/>
          </p:nvPr>
        </p:nvSpPr>
        <p:spPr>
          <a:xfrm>
            <a:off x="4572000" y="2571750"/>
            <a:ext cx="4572000" cy="257175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41962651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4388586"/>
      </p:ext>
    </p:extLst>
  </p:cSld>
  <p:clrMap bg1="lt1" tx1="dk1" bg2="lt2" tx2="dk2" accent1="accent1" accent2="accent2" accent3="accent3" accent4="accent4" accent5="accent5" accent6="accent6" hlink="hlink" folHlink="folHlink"/>
  <p:sldLayoutIdLst>
    <p:sldLayoutId id="2147483662" r:id="rId1"/>
    <p:sldLayoutId id="2147483675"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5332248"/>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4" r:id="rId3"/>
    <p:sldLayoutId id="2147483677" r:id="rId4"/>
    <p:sldLayoutId id="2147483666" r:id="rId5"/>
    <p:sldLayoutId id="2147483676" r:id="rId6"/>
    <p:sldLayoutId id="2147483657" r:id="rId7"/>
    <p:sldLayoutId id="2147483673" r:id="rId8"/>
    <p:sldLayoutId id="2147483667" r:id="rId9"/>
    <p:sldLayoutId id="2147483671" r:id="rId10"/>
    <p:sldLayoutId id="2147483672" r:id="rId11"/>
    <p:sldLayoutId id="2147483668" r:id="rId12"/>
    <p:sldLayoutId id="2147483669" r:id="rId13"/>
    <p:sldLayoutId id="2147483670" r:id="rId14"/>
    <p:sldLayoutId id="2147483679" r:id="rId15"/>
    <p:sldLayoutId id="2147483678" r:id="rId16"/>
    <p:sldLayoutId id="2147483681" r:id="rId17"/>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7717377"/>
      </p:ext>
    </p:extLst>
  </p:cSld>
  <p:clrMap bg1="lt1" tx1="dk1" bg2="lt2" tx2="dk2" accent1="accent1" accent2="accent2" accent3="accent3" accent4="accent4" accent5="accent5" accent6="accent6" hlink="hlink" folHlink="folHlink"/>
  <p:sldLayoutIdLst>
    <p:sldLayoutId id="2147483659"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7.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5.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8.xml"/><Relationship Id="rId5" Type="http://schemas.openxmlformats.org/officeDocument/2006/relationships/image" Target="../media/image33.jpeg"/><Relationship Id="rId4" Type="http://schemas.openxmlformats.org/officeDocument/2006/relationships/image" Target="../media/image32.jpeg"/></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8.xml"/><Relationship Id="rId5" Type="http://schemas.openxmlformats.org/officeDocument/2006/relationships/image" Target="../media/image37.jpeg"/><Relationship Id="rId4" Type="http://schemas.openxmlformats.org/officeDocument/2006/relationships/image" Target="../media/image36.jpeg"/></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8.xml"/><Relationship Id="rId5" Type="http://schemas.openxmlformats.org/officeDocument/2006/relationships/image" Target="../media/image41.jpeg"/><Relationship Id="rId4" Type="http://schemas.openxmlformats.org/officeDocument/2006/relationships/image" Target="../media/image40.jpeg"/></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8.xml"/><Relationship Id="rId5" Type="http://schemas.openxmlformats.org/officeDocument/2006/relationships/image" Target="../media/image45.jpeg"/><Relationship Id="rId4" Type="http://schemas.openxmlformats.org/officeDocument/2006/relationships/image" Target="../media/image4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7"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7" Type="http://schemas.microsoft.com/office/2007/relationships/hdphoto" Target="../media/hdphoto6.wdp"/><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0" y="4515966"/>
            <a:ext cx="9143999" cy="432000"/>
          </a:xfrm>
          <a:prstGeom prst="rect">
            <a:avLst/>
          </a:prstGeom>
        </p:spPr>
        <p:txBody>
          <a:bodyPr/>
          <a:lstStyle/>
          <a:p>
            <a:pPr algn="ctr" fontAlgn="auto">
              <a:spcBef>
                <a:spcPts val="0"/>
              </a:spcBef>
              <a:spcAft>
                <a:spcPts val="0"/>
              </a:spcAft>
              <a:defRPr/>
            </a:pPr>
            <a:r>
              <a:rPr lang="en-US" altLang="ko-KR" b="1" dirty="0">
                <a:solidFill>
                  <a:schemeClr val="tx1">
                    <a:lumMod val="75000"/>
                    <a:lumOff val="25000"/>
                  </a:schemeClr>
                </a:solidFill>
                <a:cs typeface="Arial" pitchFamily="34" charset="0"/>
              </a:rPr>
              <a:t>#</a:t>
            </a:r>
            <a:r>
              <a:rPr lang="en-US" altLang="ko-KR" b="1" dirty="0" err="1">
                <a:solidFill>
                  <a:schemeClr val="tx1">
                    <a:lumMod val="75000"/>
                    <a:lumOff val="25000"/>
                  </a:schemeClr>
                </a:solidFill>
                <a:cs typeface="Arial" pitchFamily="34" charset="0"/>
              </a:rPr>
              <a:t>WalangKabataangMaiiwan</a:t>
            </a:r>
            <a:endParaRPr lang="en-US" altLang="ko-KR" b="1" dirty="0">
              <a:solidFill>
                <a:schemeClr val="tx1">
                  <a:lumMod val="75000"/>
                  <a:lumOff val="25000"/>
                </a:schemeClr>
              </a:solidFill>
              <a:cs typeface="Arial" pitchFamily="34" charset="0"/>
            </a:endParaRPr>
          </a:p>
        </p:txBody>
      </p:sp>
      <p:sp>
        <p:nvSpPr>
          <p:cNvPr id="6" name="Title 5"/>
          <p:cNvSpPr>
            <a:spLocks noGrp="1"/>
          </p:cNvSpPr>
          <p:nvPr>
            <p:ph type="title"/>
          </p:nvPr>
        </p:nvSpPr>
        <p:spPr>
          <a:prstGeom prst="rect">
            <a:avLst/>
          </a:prstGeom>
        </p:spPr>
        <p:txBody>
          <a:bodyPr/>
          <a:lstStyle/>
          <a:p>
            <a:r>
              <a:rPr lang="en-US" altLang="ko-KR" sz="6000" dirty="0">
                <a:ea typeface="맑은 고딕" pitchFamily="50" charset="-127"/>
              </a:rPr>
              <a:t>TEEN CENTERS</a:t>
            </a:r>
            <a:endParaRPr lang="ko-KR" altLang="en-US" sz="6000" dirty="0">
              <a:solidFill>
                <a:schemeClr val="tx1">
                  <a:lumMod val="75000"/>
                  <a:lumOff val="25000"/>
                </a:schemeClr>
              </a:solidFill>
            </a:endParaRPr>
          </a:p>
        </p:txBody>
      </p:sp>
      <p:pic>
        <p:nvPicPr>
          <p:cNvPr id="1026" name="Picture 2" descr="File:Sangguniang Kabataan logo.svg - Wikimedia Commons">
            <a:extLst>
              <a:ext uri="{FF2B5EF4-FFF2-40B4-BE49-F238E27FC236}">
                <a16:creationId xmlns="" xmlns:a16="http://schemas.microsoft.com/office/drawing/2014/main" id="{A3D2A6A2-F23E-4569-8397-CFFDA80C60FA}"/>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7504" y="123478"/>
            <a:ext cx="1440160" cy="1440160"/>
          </a:xfrm>
          <a:prstGeom prst="rect">
            <a:avLst/>
          </a:prstGeom>
          <a:noFill/>
        </p:spPr>
      </p:pic>
      <p:pic>
        <p:nvPicPr>
          <p:cNvPr id="1028" name="Picture 4" descr="https://scontent.fcrk2-1.fna.fbcdn.net/v/t1.0-9/96811135_1691281104345764_4848268446477058048_o.jpg?_nc_cat=1&amp;_nc_sid=09cbfe&amp;_nc_eui2=AeGW9CJFa6h--O2igumWN71_vnfNBP2OEPe-d80E_Y4Q9xN3MiV_SdXP3DC81kKUAbVIaerjGkfcjrundpbCa7OW&amp;_nc_ohc=EWnVZ75u6pcAX-ownhy&amp;_nc_ht=scontent.fcrk2-1.fna&amp;oh=6c88bfe932bbaf6e02e81736a47b229e&amp;oe=5F3DBC3E">
            <a:extLst>
              <a:ext uri="{FF2B5EF4-FFF2-40B4-BE49-F238E27FC236}">
                <a16:creationId xmlns="" xmlns:a16="http://schemas.microsoft.com/office/drawing/2014/main" id="{552BB367-B4B6-4372-A8FB-31E8F371582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521" y="1635646"/>
            <a:ext cx="1275606" cy="1275606"/>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9" name="Text Placeholder 6">
            <a:extLst>
              <a:ext uri="{FF2B5EF4-FFF2-40B4-BE49-F238E27FC236}">
                <a16:creationId xmlns="" xmlns:a16="http://schemas.microsoft.com/office/drawing/2014/main" id="{972730D2-D8E0-4CCF-BEE4-4772A9FFFC7E}"/>
              </a:ext>
            </a:extLst>
          </p:cNvPr>
          <p:cNvSpPr txBox="1">
            <a:spLocks/>
          </p:cNvSpPr>
          <p:nvPr/>
        </p:nvSpPr>
        <p:spPr>
          <a:xfrm>
            <a:off x="-1" y="4059954"/>
            <a:ext cx="9143999" cy="432000"/>
          </a:xfrm>
          <a:prstGeom prst="rect">
            <a:avLst/>
          </a:prstGeom>
        </p:spPr>
        <p:txBody>
          <a:bodyPr lIns="108000" anchor="ctr"/>
          <a:lstStyle>
            <a:lvl1pPr marL="0" indent="0" algn="ctr" defTabSz="914400" rtl="0" eaLnBrk="1" latinLnBrk="1" hangingPunct="1">
              <a:spcBef>
                <a:spcPct val="20000"/>
              </a:spcBef>
              <a:buFont typeface="Arial" pitchFamily="34" charset="0"/>
              <a:buNone/>
              <a:defRPr sz="1200" b="1" kern="1200" baseline="0">
                <a:solidFill>
                  <a:schemeClr val="tx1"/>
                </a:solidFill>
                <a:effectLst/>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defRPr/>
            </a:pPr>
            <a:r>
              <a:rPr lang="en-US" altLang="ko-KR" sz="1600" dirty="0">
                <a:solidFill>
                  <a:srgbClr val="FEB856"/>
                </a:solidFill>
              </a:rPr>
              <a:t>SK FEDERATION OF THE CITY OF SAN FERNANDO</a:t>
            </a:r>
          </a:p>
        </p:txBody>
      </p:sp>
    </p:spTree>
    <p:extLst>
      <p:ext uri="{BB962C8B-B14F-4D97-AF65-F5344CB8AC3E}">
        <p14:creationId xmlns:p14="http://schemas.microsoft.com/office/powerpoint/2010/main" val="3068823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제목 7">
            <a:extLst>
              <a:ext uri="{FF2B5EF4-FFF2-40B4-BE49-F238E27FC236}">
                <a16:creationId xmlns="" xmlns:a16="http://schemas.microsoft.com/office/drawing/2014/main" id="{3EF0D236-2FD3-4CCF-AE6E-97342B28434D}"/>
              </a:ext>
            </a:extLst>
          </p:cNvPr>
          <p:cNvSpPr>
            <a:spLocks noGrp="1"/>
          </p:cNvSpPr>
          <p:nvPr>
            <p:ph type="title"/>
          </p:nvPr>
        </p:nvSpPr>
        <p:spPr>
          <a:xfrm>
            <a:off x="-8356" y="471891"/>
            <a:ext cx="9144000" cy="776530"/>
          </a:xfrm>
        </p:spPr>
        <p:txBody>
          <a:bodyPr/>
          <a:lstStyle/>
          <a:p>
            <a:r>
              <a:rPr lang="en-US" altLang="ko-KR" sz="4800" dirty="0">
                <a:solidFill>
                  <a:schemeClr val="tx1"/>
                </a:solidFill>
              </a:rPr>
              <a:t> </a:t>
            </a:r>
            <a:r>
              <a:rPr lang="en-US" altLang="ko-KR" sz="4800" dirty="0">
                <a:solidFill>
                  <a:srgbClr val="FFC000"/>
                </a:solidFill>
              </a:rPr>
              <a:t>TEEN CENTERS</a:t>
            </a:r>
            <a:endParaRPr lang="ko-KR" altLang="en-US" sz="4800" dirty="0">
              <a:solidFill>
                <a:schemeClr val="tx1"/>
              </a:solidFill>
            </a:endParaRPr>
          </a:p>
        </p:txBody>
      </p:sp>
      <p:sp>
        <p:nvSpPr>
          <p:cNvPr id="28" name="Text Placeholder 18"/>
          <p:cNvSpPr txBox="1">
            <a:spLocks/>
          </p:cNvSpPr>
          <p:nvPr/>
        </p:nvSpPr>
        <p:spPr>
          <a:xfrm>
            <a:off x="2089381" y="3270837"/>
            <a:ext cx="2646548" cy="1029144"/>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b="1" dirty="0">
                <a:solidFill>
                  <a:srgbClr val="FFC000"/>
                </a:solidFill>
                <a:cs typeface="Arial" pitchFamily="34" charset="0"/>
              </a:rPr>
              <a:t>E-LIBRARY &amp; </a:t>
            </a:r>
          </a:p>
          <a:p>
            <a:pPr marL="0" indent="0" algn="ctr">
              <a:buNone/>
            </a:pPr>
            <a:r>
              <a:rPr lang="en-US" sz="1600" b="1" dirty="0">
                <a:solidFill>
                  <a:srgbClr val="FFC000"/>
                </a:solidFill>
                <a:cs typeface="Arial" pitchFamily="34" charset="0"/>
              </a:rPr>
              <a:t>WORKSTATION</a:t>
            </a:r>
          </a:p>
        </p:txBody>
      </p:sp>
      <p:sp>
        <p:nvSpPr>
          <p:cNvPr id="30" name="Text Placeholder 18">
            <a:extLst>
              <a:ext uri="{FF2B5EF4-FFF2-40B4-BE49-F238E27FC236}">
                <a16:creationId xmlns="" xmlns:a16="http://schemas.microsoft.com/office/drawing/2014/main" id="{1B395485-2706-4698-AFAF-EF33F38CCCC8}"/>
              </a:ext>
            </a:extLst>
          </p:cNvPr>
          <p:cNvSpPr txBox="1">
            <a:spLocks/>
          </p:cNvSpPr>
          <p:nvPr/>
        </p:nvSpPr>
        <p:spPr>
          <a:xfrm>
            <a:off x="-27541" y="3257734"/>
            <a:ext cx="2411840" cy="1029144"/>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b="1" dirty="0">
                <a:solidFill>
                  <a:schemeClr val="accent2"/>
                </a:solidFill>
                <a:cs typeface="Arial" pitchFamily="34" charset="0"/>
              </a:rPr>
              <a:t>YOUTH DESK</a:t>
            </a:r>
          </a:p>
        </p:txBody>
      </p:sp>
      <p:sp>
        <p:nvSpPr>
          <p:cNvPr id="32" name="Text Placeholder 18">
            <a:extLst>
              <a:ext uri="{FF2B5EF4-FFF2-40B4-BE49-F238E27FC236}">
                <a16:creationId xmlns="" xmlns:a16="http://schemas.microsoft.com/office/drawing/2014/main" id="{2F2DE6B6-BFB3-43C5-A9CC-C9756914FFE4}"/>
              </a:ext>
            </a:extLst>
          </p:cNvPr>
          <p:cNvSpPr txBox="1">
            <a:spLocks/>
          </p:cNvSpPr>
          <p:nvPr/>
        </p:nvSpPr>
        <p:spPr>
          <a:xfrm>
            <a:off x="6676107" y="3196549"/>
            <a:ext cx="2411840" cy="1029144"/>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b="1" dirty="0">
                <a:solidFill>
                  <a:schemeClr val="accent2"/>
                </a:solidFill>
                <a:cs typeface="Arial" pitchFamily="34" charset="0"/>
              </a:rPr>
              <a:t>CHAT HUB</a:t>
            </a:r>
          </a:p>
        </p:txBody>
      </p:sp>
      <p:pic>
        <p:nvPicPr>
          <p:cNvPr id="4098" name="Picture 2" descr="Human Rights Protection &amp; Initiatives | Agility">
            <a:extLst>
              <a:ext uri="{FF2B5EF4-FFF2-40B4-BE49-F238E27FC236}">
                <a16:creationId xmlns="" xmlns:a16="http://schemas.microsoft.com/office/drawing/2014/main" id="{F7A3A768-2A6C-4E3F-BA69-B0BB82D350DA}"/>
              </a:ext>
            </a:extLst>
          </p:cNvPr>
          <p:cNvPicPr>
            <a:picLocks noGrp="1" noChangeAspect="1" noChangeArrowheads="1"/>
          </p:cNvPicPr>
          <p:nvPr>
            <p:ph type="pic" idx="10"/>
          </p:nvPr>
        </p:nvPicPr>
        <p:blipFill>
          <a:blip r:embed="rId2" cstate="print">
            <a:extLst>
              <a:ext uri="{28A0092B-C50C-407E-A947-70E740481C1C}">
                <a14:useLocalDpi xmlns:a14="http://schemas.microsoft.com/office/drawing/2010/main" val="0"/>
              </a:ext>
            </a:extLst>
          </a:blip>
          <a:srcRect t="12232" b="12232"/>
          <a:stretch>
            <a:fillRect/>
          </a:stretch>
        </p:blipFill>
        <p:spPr bwMode="auto">
          <a:xfrm>
            <a:off x="-147523" y="1458930"/>
            <a:ext cx="2411840" cy="179341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Online library concept - Download Free Vectors, Clipart Graphics ...">
            <a:extLst>
              <a:ext uri="{FF2B5EF4-FFF2-40B4-BE49-F238E27FC236}">
                <a16:creationId xmlns="" xmlns:a16="http://schemas.microsoft.com/office/drawing/2014/main" id="{A3F55450-C292-4FF4-97A9-C7258C84A963}"/>
              </a:ext>
            </a:extLst>
          </p:cNvPr>
          <p:cNvPicPr>
            <a:picLocks noGrp="1" noChangeAspect="1" noChangeArrowheads="1"/>
          </p:cNvPicPr>
          <p:nvPr>
            <p:ph type="pic" idx="11"/>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12804" b="12804"/>
          <a:stretch>
            <a:fillRect/>
          </a:stretch>
        </p:blipFill>
        <p:spPr bwMode="auto">
          <a:xfrm>
            <a:off x="2405532" y="1687956"/>
            <a:ext cx="2002541" cy="153186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Organizational Culture">
            <a:extLst>
              <a:ext uri="{FF2B5EF4-FFF2-40B4-BE49-F238E27FC236}">
                <a16:creationId xmlns="" xmlns:a16="http://schemas.microsoft.com/office/drawing/2014/main" id="{02AA37C0-8241-4F3F-BC07-0595E9E9C791}"/>
              </a:ext>
            </a:extLst>
          </p:cNvPr>
          <p:cNvPicPr>
            <a:picLocks noGrp="1" noChangeAspect="1" noChangeArrowheads="1"/>
          </p:cNvPicPr>
          <p:nvPr>
            <p:ph type="pic" idx="12"/>
          </p:nvPr>
        </p:nvPicPr>
        <p:blipFill>
          <a:blip r:embed="rId5" cstate="print">
            <a:extLst>
              <a:ext uri="{28A0092B-C50C-407E-A947-70E740481C1C}">
                <a14:useLocalDpi xmlns:a14="http://schemas.microsoft.com/office/drawing/2010/main" val="0"/>
              </a:ext>
            </a:extLst>
          </a:blip>
          <a:srcRect t="12804" b="12804"/>
          <a:stretch>
            <a:fillRect/>
          </a:stretch>
        </p:blipFill>
        <p:spPr bwMode="auto">
          <a:xfrm>
            <a:off x="6660232" y="1491630"/>
            <a:ext cx="2411840" cy="179341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asketball Goal Clipart - Audio Visual Room Clipart, HD Png Download -  kindpng">
            <a:extLst>
              <a:ext uri="{FF2B5EF4-FFF2-40B4-BE49-F238E27FC236}">
                <a16:creationId xmlns="" xmlns:a16="http://schemas.microsoft.com/office/drawing/2014/main" id="{E3D04F4F-6E58-4738-946F-F19D5C85E88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35929" y="1675040"/>
            <a:ext cx="1783088" cy="1544782"/>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18">
            <a:extLst>
              <a:ext uri="{FF2B5EF4-FFF2-40B4-BE49-F238E27FC236}">
                <a16:creationId xmlns="" xmlns:a16="http://schemas.microsoft.com/office/drawing/2014/main" id="{6A9879D3-6CB1-40CE-9D0E-5E88D4018BEB}"/>
              </a:ext>
            </a:extLst>
          </p:cNvPr>
          <p:cNvSpPr txBox="1">
            <a:spLocks/>
          </p:cNvSpPr>
          <p:nvPr/>
        </p:nvSpPr>
        <p:spPr>
          <a:xfrm>
            <a:off x="4326284" y="3242944"/>
            <a:ext cx="2646548" cy="1029144"/>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b="1" dirty="0">
                <a:solidFill>
                  <a:srgbClr val="FFC000"/>
                </a:solidFill>
                <a:cs typeface="Arial" pitchFamily="34" charset="0"/>
              </a:rPr>
              <a:t>AUDIO-VISUAL </a:t>
            </a:r>
          </a:p>
          <a:p>
            <a:pPr marL="0" indent="0" algn="ctr">
              <a:buNone/>
            </a:pPr>
            <a:r>
              <a:rPr lang="en-US" sz="1600" b="1" dirty="0">
                <a:solidFill>
                  <a:srgbClr val="FFC000"/>
                </a:solidFill>
                <a:cs typeface="Arial" pitchFamily="34" charset="0"/>
              </a:rPr>
              <a:t>INFORMATION SPACE</a:t>
            </a:r>
          </a:p>
        </p:txBody>
      </p:sp>
    </p:spTree>
    <p:extLst>
      <p:ext uri="{BB962C8B-B14F-4D97-AF65-F5344CB8AC3E}">
        <p14:creationId xmlns:p14="http://schemas.microsoft.com/office/powerpoint/2010/main" val="257441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randombar(horizontal)">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100"/>
                                        </p:tgtEl>
                                        <p:attrNameLst>
                                          <p:attrName>style.visibility</p:attrName>
                                        </p:attrNameLst>
                                      </p:cBhvr>
                                      <p:to>
                                        <p:strVal val="visible"/>
                                      </p:to>
                                    </p:set>
                                    <p:anim calcmode="lin" valueType="num">
                                      <p:cBhvr additive="base">
                                        <p:cTn id="18" dur="500" fill="hold"/>
                                        <p:tgtEl>
                                          <p:spTgt spid="4100"/>
                                        </p:tgtEl>
                                        <p:attrNameLst>
                                          <p:attrName>ppt_x</p:attrName>
                                        </p:attrNameLst>
                                      </p:cBhvr>
                                      <p:tavLst>
                                        <p:tav tm="0">
                                          <p:val>
                                            <p:strVal val="#ppt_x"/>
                                          </p:val>
                                        </p:tav>
                                        <p:tav tm="100000">
                                          <p:val>
                                            <p:strVal val="#ppt_x"/>
                                          </p:val>
                                        </p:tav>
                                      </p:tavLst>
                                    </p:anim>
                                    <p:anim calcmode="lin" valueType="num">
                                      <p:cBhvr additive="base">
                                        <p:cTn id="19"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randombar(horizontal)">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 calcmode="lin" valueType="num">
                                      <p:cBhvr additive="base">
                                        <p:cTn id="29" dur="500" fill="hold"/>
                                        <p:tgtEl>
                                          <p:spTgt spid="1026"/>
                                        </p:tgtEl>
                                        <p:attrNameLst>
                                          <p:attrName>ppt_x</p:attrName>
                                        </p:attrNameLst>
                                      </p:cBhvr>
                                      <p:tavLst>
                                        <p:tav tm="0">
                                          <p:val>
                                            <p:strVal val="#ppt_x"/>
                                          </p:val>
                                        </p:tav>
                                        <p:tav tm="100000">
                                          <p:val>
                                            <p:strVal val="#ppt_x"/>
                                          </p:val>
                                        </p:tav>
                                      </p:tavLst>
                                    </p:anim>
                                    <p:anim calcmode="lin" valueType="num">
                                      <p:cBhvr additive="base">
                                        <p:cTn id="3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randombar(horizont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ppt_x"/>
                                          </p:val>
                                        </p:tav>
                                        <p:tav tm="100000">
                                          <p:val>
                                            <p:strVal val="#ppt_x"/>
                                          </p:val>
                                        </p:tav>
                                      </p:tavLst>
                                    </p:anim>
                                    <p:anim calcmode="lin" valueType="num">
                                      <p:cBhvr additive="base">
                                        <p:cTn id="41" dur="500" fill="hold"/>
                                        <p:tgtEl>
                                          <p:spTgt spid="410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randombar(horizontal)">
                                      <p:cBhvr>
                                        <p:cTn id="4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2"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851920" y="2283718"/>
            <a:ext cx="5472608" cy="576064"/>
          </a:xfrm>
        </p:spPr>
        <p:txBody>
          <a:bodyPr/>
          <a:lstStyle/>
          <a:p>
            <a:r>
              <a:rPr lang="en-US" altLang="ko-KR" sz="4800" dirty="0"/>
              <a:t>SERVICES AVAILABLE</a:t>
            </a:r>
            <a:endParaRPr lang="ko-KR" altLang="en-US" sz="4800" dirty="0"/>
          </a:p>
        </p:txBody>
      </p:sp>
    </p:spTree>
    <p:extLst>
      <p:ext uri="{BB962C8B-B14F-4D97-AF65-F5344CB8AC3E}">
        <p14:creationId xmlns:p14="http://schemas.microsoft.com/office/powerpoint/2010/main" val="1348000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735"/>
            <a:ext cx="9144000" cy="776530"/>
          </a:xfrm>
        </p:spPr>
        <p:txBody>
          <a:bodyPr/>
          <a:lstStyle/>
          <a:p>
            <a:r>
              <a:rPr lang="en-US" altLang="ko-KR" dirty="0">
                <a:solidFill>
                  <a:schemeClr val="accent1"/>
                </a:solidFill>
              </a:rPr>
              <a:t>YOUTH</a:t>
            </a:r>
            <a:r>
              <a:rPr lang="en-US" altLang="ko-KR" dirty="0">
                <a:solidFill>
                  <a:srgbClr val="0DD2D9"/>
                </a:solidFill>
              </a:rPr>
              <a:t> </a:t>
            </a:r>
            <a:r>
              <a:rPr lang="en-US" altLang="ko-KR" dirty="0"/>
              <a:t>DESK</a:t>
            </a:r>
            <a:endParaRPr lang="ko-KR" altLang="en-US" dirty="0"/>
          </a:p>
        </p:txBody>
      </p:sp>
      <p:sp>
        <p:nvSpPr>
          <p:cNvPr id="47" name="Block Arc 46"/>
          <p:cNvSpPr/>
          <p:nvPr/>
        </p:nvSpPr>
        <p:spPr>
          <a:xfrm>
            <a:off x="5101494" y="1509894"/>
            <a:ext cx="3504327" cy="3504327"/>
          </a:xfrm>
          <a:prstGeom prst="blockArc">
            <a:avLst>
              <a:gd name="adj1" fmla="val 10800000"/>
              <a:gd name="adj2" fmla="val 21559014"/>
              <a:gd name="adj3" fmla="val 14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48" name="Oval 47"/>
          <p:cNvSpPr/>
          <p:nvPr/>
        </p:nvSpPr>
        <p:spPr>
          <a:xfrm>
            <a:off x="6506853" y="1223206"/>
            <a:ext cx="531721" cy="5281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9" name="Oval 48"/>
          <p:cNvSpPr/>
          <p:nvPr/>
        </p:nvSpPr>
        <p:spPr>
          <a:xfrm>
            <a:off x="4831789" y="2975832"/>
            <a:ext cx="531721" cy="5317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0" name="Oval 49"/>
          <p:cNvSpPr/>
          <p:nvPr/>
        </p:nvSpPr>
        <p:spPr>
          <a:xfrm>
            <a:off x="8282678" y="2931608"/>
            <a:ext cx="531721" cy="5317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1" name="Oval 50"/>
          <p:cNvSpPr/>
          <p:nvPr/>
        </p:nvSpPr>
        <p:spPr>
          <a:xfrm>
            <a:off x="7812359" y="1716847"/>
            <a:ext cx="531721" cy="5317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2" name="Oval 51"/>
          <p:cNvSpPr/>
          <p:nvPr/>
        </p:nvSpPr>
        <p:spPr>
          <a:xfrm>
            <a:off x="5373420" y="1716847"/>
            <a:ext cx="531721" cy="5317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3" name="TextBox 62"/>
          <p:cNvSpPr txBox="1"/>
          <p:nvPr/>
        </p:nvSpPr>
        <p:spPr>
          <a:xfrm>
            <a:off x="1331641" y="1135741"/>
            <a:ext cx="3860443" cy="584775"/>
          </a:xfrm>
          <a:prstGeom prst="rect">
            <a:avLst/>
          </a:prstGeom>
          <a:noFill/>
        </p:spPr>
        <p:txBody>
          <a:bodyPr wrap="square" rtlCol="0">
            <a:spAutoFit/>
          </a:bodyPr>
          <a:lstStyle/>
          <a:p>
            <a:r>
              <a:rPr lang="en-US" altLang="ko-KR" sz="1600" b="1" dirty="0">
                <a:solidFill>
                  <a:schemeClr val="tx1">
                    <a:lumMod val="75000"/>
                    <a:lumOff val="25000"/>
                  </a:schemeClr>
                </a:solidFill>
                <a:cs typeface="Arial" pitchFamily="34" charset="0"/>
              </a:rPr>
              <a:t>COMMUNITY BASED HIV SCREENING PROGRAM</a:t>
            </a:r>
            <a:endParaRPr lang="ko-KR" altLang="en-US" sz="1600" b="1" dirty="0">
              <a:solidFill>
                <a:schemeClr val="tx1">
                  <a:lumMod val="75000"/>
                  <a:lumOff val="25000"/>
                </a:schemeClr>
              </a:solidFill>
              <a:cs typeface="Arial" pitchFamily="34" charset="0"/>
            </a:endParaRPr>
          </a:p>
        </p:txBody>
      </p:sp>
      <p:sp>
        <p:nvSpPr>
          <p:cNvPr id="66" name="TextBox 65"/>
          <p:cNvSpPr txBox="1"/>
          <p:nvPr/>
        </p:nvSpPr>
        <p:spPr>
          <a:xfrm>
            <a:off x="1331641" y="2532675"/>
            <a:ext cx="3560759" cy="584775"/>
          </a:xfrm>
          <a:prstGeom prst="rect">
            <a:avLst/>
          </a:prstGeom>
          <a:noFill/>
        </p:spPr>
        <p:txBody>
          <a:bodyPr wrap="square" rtlCol="0">
            <a:spAutoFit/>
          </a:bodyPr>
          <a:lstStyle/>
          <a:p>
            <a:r>
              <a:rPr lang="en-US" altLang="ko-KR" sz="1600" b="1" dirty="0">
                <a:solidFill>
                  <a:schemeClr val="tx1">
                    <a:lumMod val="75000"/>
                    <a:lumOff val="25000"/>
                  </a:schemeClr>
                </a:solidFill>
                <a:cs typeface="Arial" pitchFamily="34" charset="0"/>
              </a:rPr>
              <a:t>EMPLOYMENT AND LIVELIHOOD ASSISTANCE AND SERVICES</a:t>
            </a:r>
            <a:endParaRPr lang="ko-KR" altLang="en-US" sz="1600" b="1" dirty="0">
              <a:solidFill>
                <a:schemeClr val="tx1">
                  <a:lumMod val="75000"/>
                  <a:lumOff val="25000"/>
                </a:schemeClr>
              </a:solidFill>
              <a:cs typeface="Arial" pitchFamily="34" charset="0"/>
            </a:endParaRPr>
          </a:p>
        </p:txBody>
      </p:sp>
      <p:sp>
        <p:nvSpPr>
          <p:cNvPr id="69" name="TextBox 68"/>
          <p:cNvSpPr txBox="1"/>
          <p:nvPr/>
        </p:nvSpPr>
        <p:spPr>
          <a:xfrm>
            <a:off x="1282491" y="4291231"/>
            <a:ext cx="3868153" cy="584775"/>
          </a:xfrm>
          <a:prstGeom prst="rect">
            <a:avLst/>
          </a:prstGeom>
          <a:noFill/>
        </p:spPr>
        <p:txBody>
          <a:bodyPr wrap="square" rtlCol="0">
            <a:spAutoFit/>
          </a:bodyPr>
          <a:lstStyle/>
          <a:p>
            <a:r>
              <a:rPr lang="en-US" altLang="ko-KR" sz="1600" b="1" dirty="0">
                <a:solidFill>
                  <a:schemeClr val="tx1">
                    <a:lumMod val="75000"/>
                    <a:lumOff val="25000"/>
                  </a:schemeClr>
                </a:solidFill>
                <a:cs typeface="Arial" pitchFamily="34" charset="0"/>
              </a:rPr>
              <a:t>MANAGEMENT OF PHYSICAL AND SEXUAL ABUSE-REFERRAL SYSTEM</a:t>
            </a:r>
            <a:endParaRPr lang="ko-KR" altLang="en-US" sz="1600" b="1" dirty="0">
              <a:solidFill>
                <a:schemeClr val="tx1">
                  <a:lumMod val="75000"/>
                  <a:lumOff val="25000"/>
                </a:schemeClr>
              </a:solidFill>
              <a:cs typeface="Arial" pitchFamily="34" charset="0"/>
            </a:endParaRPr>
          </a:p>
        </p:txBody>
      </p:sp>
      <p:sp>
        <p:nvSpPr>
          <p:cNvPr id="75" name="TextBox 74"/>
          <p:cNvSpPr txBox="1"/>
          <p:nvPr/>
        </p:nvSpPr>
        <p:spPr>
          <a:xfrm>
            <a:off x="1331640" y="1946465"/>
            <a:ext cx="3059911" cy="338554"/>
          </a:xfrm>
          <a:prstGeom prst="rect">
            <a:avLst/>
          </a:prstGeom>
          <a:noFill/>
        </p:spPr>
        <p:txBody>
          <a:bodyPr wrap="square" rtlCol="0">
            <a:spAutoFit/>
          </a:bodyPr>
          <a:lstStyle/>
          <a:p>
            <a:r>
              <a:rPr lang="en-US" altLang="ko-KR" sz="1600" b="1" dirty="0">
                <a:solidFill>
                  <a:schemeClr val="tx1">
                    <a:lumMod val="75000"/>
                    <a:lumOff val="25000"/>
                  </a:schemeClr>
                </a:solidFill>
                <a:cs typeface="Arial" pitchFamily="34" charset="0"/>
              </a:rPr>
              <a:t>EDUCATIONAL SERVICES</a:t>
            </a:r>
            <a:endParaRPr lang="ko-KR" altLang="en-US" sz="1600" b="1" dirty="0">
              <a:solidFill>
                <a:schemeClr val="tx1">
                  <a:lumMod val="75000"/>
                  <a:lumOff val="25000"/>
                </a:schemeClr>
              </a:solidFill>
              <a:cs typeface="Arial" pitchFamily="34" charset="0"/>
            </a:endParaRPr>
          </a:p>
        </p:txBody>
      </p:sp>
      <p:sp>
        <p:nvSpPr>
          <p:cNvPr id="78" name="TextBox 77"/>
          <p:cNvSpPr txBox="1"/>
          <p:nvPr/>
        </p:nvSpPr>
        <p:spPr>
          <a:xfrm>
            <a:off x="1331641" y="3241693"/>
            <a:ext cx="3428054" cy="830997"/>
          </a:xfrm>
          <a:prstGeom prst="rect">
            <a:avLst/>
          </a:prstGeom>
          <a:noFill/>
        </p:spPr>
        <p:txBody>
          <a:bodyPr wrap="square" rtlCol="0">
            <a:spAutoFit/>
          </a:bodyPr>
          <a:lstStyle/>
          <a:p>
            <a:r>
              <a:rPr lang="en-US" altLang="ko-KR" sz="1600" b="1" dirty="0">
                <a:solidFill>
                  <a:schemeClr val="tx1">
                    <a:lumMod val="75000"/>
                    <a:lumOff val="25000"/>
                  </a:schemeClr>
                </a:solidFill>
                <a:cs typeface="Arial" pitchFamily="34" charset="0"/>
              </a:rPr>
              <a:t>PERSONALITY ENHANCEMENT AND POSITIVE LIFESTYLE EDUCATION</a:t>
            </a:r>
            <a:endParaRPr lang="ko-KR" altLang="en-US" sz="1600" b="1" dirty="0">
              <a:solidFill>
                <a:schemeClr val="tx1">
                  <a:lumMod val="75000"/>
                  <a:lumOff val="25000"/>
                </a:schemeClr>
              </a:solidFill>
              <a:cs typeface="Arial" pitchFamily="34" charset="0"/>
            </a:endParaRPr>
          </a:p>
        </p:txBody>
      </p:sp>
      <p:sp>
        <p:nvSpPr>
          <p:cNvPr id="79" name="Oval 78"/>
          <p:cNvSpPr/>
          <p:nvPr/>
        </p:nvSpPr>
        <p:spPr>
          <a:xfrm>
            <a:off x="727826" y="1185126"/>
            <a:ext cx="531721" cy="5317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0" name="Pie 24"/>
          <p:cNvSpPr/>
          <p:nvPr/>
        </p:nvSpPr>
        <p:spPr>
          <a:xfrm>
            <a:off x="844418" y="1302545"/>
            <a:ext cx="298536" cy="296883"/>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81" name="Oval 80"/>
          <p:cNvSpPr/>
          <p:nvPr/>
        </p:nvSpPr>
        <p:spPr>
          <a:xfrm>
            <a:off x="727826" y="1889385"/>
            <a:ext cx="531721" cy="5317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2" name="Round Same Side Corner Rectangle 6"/>
          <p:cNvSpPr>
            <a:spLocks noChangeAspect="1"/>
          </p:cNvSpPr>
          <p:nvPr/>
        </p:nvSpPr>
        <p:spPr>
          <a:xfrm rot="2700000">
            <a:off x="948789" y="1975245"/>
            <a:ext cx="89795" cy="360000"/>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3" name="Oval 82"/>
          <p:cNvSpPr/>
          <p:nvPr/>
        </p:nvSpPr>
        <p:spPr>
          <a:xfrm>
            <a:off x="727826" y="2608207"/>
            <a:ext cx="531721" cy="5317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4" name="Parallelogram 15"/>
          <p:cNvSpPr/>
          <p:nvPr/>
        </p:nvSpPr>
        <p:spPr>
          <a:xfrm rot="16200000">
            <a:off x="848155" y="2696660"/>
            <a:ext cx="291063" cy="315065"/>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5" name="Oval 84"/>
          <p:cNvSpPr/>
          <p:nvPr/>
        </p:nvSpPr>
        <p:spPr>
          <a:xfrm>
            <a:off x="727826" y="3367460"/>
            <a:ext cx="531721" cy="5317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6" name="Rectangle 9"/>
          <p:cNvSpPr/>
          <p:nvPr/>
        </p:nvSpPr>
        <p:spPr>
          <a:xfrm>
            <a:off x="861321" y="3509415"/>
            <a:ext cx="264728" cy="247809"/>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7" name="Oval 86"/>
          <p:cNvSpPr/>
          <p:nvPr/>
        </p:nvSpPr>
        <p:spPr>
          <a:xfrm>
            <a:off x="727826" y="4246334"/>
            <a:ext cx="531721" cy="5317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8" name="Rectangle 16"/>
          <p:cNvSpPr/>
          <p:nvPr/>
        </p:nvSpPr>
        <p:spPr>
          <a:xfrm rot="2700000">
            <a:off x="893404" y="4332409"/>
            <a:ext cx="200561" cy="359568"/>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29" name="Group 3">
            <a:extLst>
              <a:ext uri="{FF2B5EF4-FFF2-40B4-BE49-F238E27FC236}">
                <a16:creationId xmlns="" xmlns:a16="http://schemas.microsoft.com/office/drawing/2014/main" id="{536CF690-2596-4530-8CB0-F67F06AA2E8C}"/>
              </a:ext>
            </a:extLst>
          </p:cNvPr>
          <p:cNvGrpSpPr/>
          <p:nvPr/>
        </p:nvGrpSpPr>
        <p:grpSpPr>
          <a:xfrm>
            <a:off x="6004610" y="2185410"/>
            <a:ext cx="1691601" cy="1792528"/>
            <a:chOff x="5304922" y="1037184"/>
            <a:chExt cx="3492000" cy="3700344"/>
          </a:xfrm>
        </p:grpSpPr>
        <p:grpSp>
          <p:nvGrpSpPr>
            <p:cNvPr id="130" name="Group 4">
              <a:extLst>
                <a:ext uri="{FF2B5EF4-FFF2-40B4-BE49-F238E27FC236}">
                  <a16:creationId xmlns="" xmlns:a16="http://schemas.microsoft.com/office/drawing/2014/main" id="{9B64F82D-213C-46E6-83A0-15B38700ADCC}"/>
                </a:ext>
              </a:extLst>
            </p:cNvPr>
            <p:cNvGrpSpPr/>
            <p:nvPr/>
          </p:nvGrpSpPr>
          <p:grpSpPr>
            <a:xfrm>
              <a:off x="5304922" y="3743716"/>
              <a:ext cx="3492000" cy="437610"/>
              <a:chOff x="1709238" y="4209096"/>
              <a:chExt cx="3492000" cy="437610"/>
            </a:xfrm>
          </p:grpSpPr>
          <p:sp>
            <p:nvSpPr>
              <p:cNvPr id="156" name="Rectangle 30">
                <a:extLst>
                  <a:ext uri="{FF2B5EF4-FFF2-40B4-BE49-F238E27FC236}">
                    <a16:creationId xmlns="" xmlns:a16="http://schemas.microsoft.com/office/drawing/2014/main" id="{31F26449-709E-4728-B7EF-EF9B30CF2C96}"/>
                  </a:ext>
                </a:extLst>
              </p:cNvPr>
              <p:cNvSpPr/>
              <p:nvPr/>
            </p:nvSpPr>
            <p:spPr>
              <a:xfrm>
                <a:off x="1709238" y="4214706"/>
                <a:ext cx="3492000" cy="432000"/>
              </a:xfrm>
              <a:prstGeom prst="rect">
                <a:avLst/>
              </a:prstGeom>
              <a:solidFill>
                <a:schemeClr val="accent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57" name="Group 31">
                <a:extLst>
                  <a:ext uri="{FF2B5EF4-FFF2-40B4-BE49-F238E27FC236}">
                    <a16:creationId xmlns="" xmlns:a16="http://schemas.microsoft.com/office/drawing/2014/main" id="{3D08B814-2264-4852-B973-B60300368783}"/>
                  </a:ext>
                </a:extLst>
              </p:cNvPr>
              <p:cNvGrpSpPr/>
              <p:nvPr/>
            </p:nvGrpSpPr>
            <p:grpSpPr>
              <a:xfrm>
                <a:off x="2078720" y="4209096"/>
                <a:ext cx="469833" cy="432000"/>
                <a:chOff x="2078720" y="4209096"/>
                <a:chExt cx="469833" cy="432000"/>
              </a:xfrm>
            </p:grpSpPr>
            <p:sp>
              <p:nvSpPr>
                <p:cNvPr id="165" name="Rectangle 39">
                  <a:extLst>
                    <a:ext uri="{FF2B5EF4-FFF2-40B4-BE49-F238E27FC236}">
                      <a16:creationId xmlns="" xmlns:a16="http://schemas.microsoft.com/office/drawing/2014/main" id="{CFE7AA6F-0454-49F0-9CB6-B1D86B7260EA}"/>
                    </a:ext>
                  </a:extLst>
                </p:cNvPr>
                <p:cNvSpPr/>
                <p:nvPr/>
              </p:nvSpPr>
              <p:spPr>
                <a:xfrm>
                  <a:off x="2078720"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6" name="Rectangle 40">
                  <a:extLst>
                    <a:ext uri="{FF2B5EF4-FFF2-40B4-BE49-F238E27FC236}">
                      <a16:creationId xmlns="" xmlns:a16="http://schemas.microsoft.com/office/drawing/2014/main" id="{297CB3B7-D034-45FF-AE0D-54E622238162}"/>
                    </a:ext>
                  </a:extLst>
                </p:cNvPr>
                <p:cNvSpPr/>
                <p:nvPr/>
              </p:nvSpPr>
              <p:spPr>
                <a:xfrm>
                  <a:off x="2217331"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7" name="Rectangle 41">
                  <a:extLst>
                    <a:ext uri="{FF2B5EF4-FFF2-40B4-BE49-F238E27FC236}">
                      <a16:creationId xmlns="" xmlns:a16="http://schemas.microsoft.com/office/drawing/2014/main" id="{E46EA706-F328-4C21-817C-3C3E359AB62B}"/>
                    </a:ext>
                  </a:extLst>
                </p:cNvPr>
                <p:cNvSpPr/>
                <p:nvPr/>
              </p:nvSpPr>
              <p:spPr>
                <a:xfrm>
                  <a:off x="2355942"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8" name="Rectangle 42">
                  <a:extLst>
                    <a:ext uri="{FF2B5EF4-FFF2-40B4-BE49-F238E27FC236}">
                      <a16:creationId xmlns="" xmlns:a16="http://schemas.microsoft.com/office/drawing/2014/main" id="{4B8807B0-A8C5-4B96-A84F-54B6BC602BBB}"/>
                    </a:ext>
                  </a:extLst>
                </p:cNvPr>
                <p:cNvSpPr/>
                <p:nvPr/>
              </p:nvSpPr>
              <p:spPr>
                <a:xfrm>
                  <a:off x="2494553"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58" name="Group 32">
                <a:extLst>
                  <a:ext uri="{FF2B5EF4-FFF2-40B4-BE49-F238E27FC236}">
                    <a16:creationId xmlns="" xmlns:a16="http://schemas.microsoft.com/office/drawing/2014/main" id="{C7B995BA-C747-48B9-B29D-DF68897CD352}"/>
                  </a:ext>
                </a:extLst>
              </p:cNvPr>
              <p:cNvGrpSpPr/>
              <p:nvPr/>
            </p:nvGrpSpPr>
            <p:grpSpPr>
              <a:xfrm>
                <a:off x="4098293" y="4384000"/>
                <a:ext cx="900965" cy="82800"/>
                <a:chOff x="4098293" y="4384000"/>
                <a:chExt cx="900965" cy="82800"/>
              </a:xfrm>
            </p:grpSpPr>
            <p:sp>
              <p:nvSpPr>
                <p:cNvPr id="159" name="Rectangle 33">
                  <a:extLst>
                    <a:ext uri="{FF2B5EF4-FFF2-40B4-BE49-F238E27FC236}">
                      <a16:creationId xmlns="" xmlns:a16="http://schemas.microsoft.com/office/drawing/2014/main" id="{815CB4BE-D99B-40C8-BCC1-9F7B82D5C9F2}"/>
                    </a:ext>
                  </a:extLst>
                </p:cNvPr>
                <p:cNvSpPr/>
                <p:nvPr/>
              </p:nvSpPr>
              <p:spPr>
                <a:xfrm>
                  <a:off x="4098293"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0" name="Rectangle 34">
                  <a:extLst>
                    <a:ext uri="{FF2B5EF4-FFF2-40B4-BE49-F238E27FC236}">
                      <a16:creationId xmlns="" xmlns:a16="http://schemas.microsoft.com/office/drawing/2014/main" id="{382FE1D2-36D6-4DB2-A052-8F48BA5CDB6D}"/>
                    </a:ext>
                  </a:extLst>
                </p:cNvPr>
                <p:cNvSpPr/>
                <p:nvPr/>
              </p:nvSpPr>
              <p:spPr>
                <a:xfrm>
                  <a:off x="4260486"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1" name="Rectangle 35">
                  <a:extLst>
                    <a:ext uri="{FF2B5EF4-FFF2-40B4-BE49-F238E27FC236}">
                      <a16:creationId xmlns="" xmlns:a16="http://schemas.microsoft.com/office/drawing/2014/main" id="{FBE77B4A-3B65-4B8F-BE1C-90BCC2B00B37}"/>
                    </a:ext>
                  </a:extLst>
                </p:cNvPr>
                <p:cNvSpPr/>
                <p:nvPr/>
              </p:nvSpPr>
              <p:spPr>
                <a:xfrm>
                  <a:off x="4422679"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2" name="Rectangle 36">
                  <a:extLst>
                    <a:ext uri="{FF2B5EF4-FFF2-40B4-BE49-F238E27FC236}">
                      <a16:creationId xmlns="" xmlns:a16="http://schemas.microsoft.com/office/drawing/2014/main" id="{4B07D6C4-B2DF-4379-8123-68153BD31ADD}"/>
                    </a:ext>
                  </a:extLst>
                </p:cNvPr>
                <p:cNvSpPr/>
                <p:nvPr/>
              </p:nvSpPr>
              <p:spPr>
                <a:xfrm>
                  <a:off x="4584872"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3" name="Rectangle 37">
                  <a:extLst>
                    <a:ext uri="{FF2B5EF4-FFF2-40B4-BE49-F238E27FC236}">
                      <a16:creationId xmlns="" xmlns:a16="http://schemas.microsoft.com/office/drawing/2014/main" id="{713C53E9-1C0D-4C00-98D7-08B67891CCEA}"/>
                    </a:ext>
                  </a:extLst>
                </p:cNvPr>
                <p:cNvSpPr/>
                <p:nvPr/>
              </p:nvSpPr>
              <p:spPr>
                <a:xfrm>
                  <a:off x="4747065"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4" name="Rectangle 38">
                  <a:extLst>
                    <a:ext uri="{FF2B5EF4-FFF2-40B4-BE49-F238E27FC236}">
                      <a16:creationId xmlns="" xmlns:a16="http://schemas.microsoft.com/office/drawing/2014/main" id="{FE45184D-C5BD-4C19-85CD-341566F86915}"/>
                    </a:ext>
                  </a:extLst>
                </p:cNvPr>
                <p:cNvSpPr/>
                <p:nvPr/>
              </p:nvSpPr>
              <p:spPr>
                <a:xfrm>
                  <a:off x="4909258"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grpSp>
          <p:nvGrpSpPr>
            <p:cNvPr id="131" name="Group 5">
              <a:extLst>
                <a:ext uri="{FF2B5EF4-FFF2-40B4-BE49-F238E27FC236}">
                  <a16:creationId xmlns="" xmlns:a16="http://schemas.microsoft.com/office/drawing/2014/main" id="{02A763AD-18FE-40FE-AB8E-C04854C4CE15}"/>
                </a:ext>
              </a:extLst>
            </p:cNvPr>
            <p:cNvGrpSpPr/>
            <p:nvPr/>
          </p:nvGrpSpPr>
          <p:grpSpPr>
            <a:xfrm flipH="1">
              <a:off x="5304922" y="4299918"/>
              <a:ext cx="3492000" cy="437610"/>
              <a:chOff x="1709238" y="4209096"/>
              <a:chExt cx="3492000" cy="437610"/>
            </a:xfrm>
          </p:grpSpPr>
          <p:sp>
            <p:nvSpPr>
              <p:cNvPr id="143" name="Rectangle 17">
                <a:extLst>
                  <a:ext uri="{FF2B5EF4-FFF2-40B4-BE49-F238E27FC236}">
                    <a16:creationId xmlns="" xmlns:a16="http://schemas.microsoft.com/office/drawing/2014/main" id="{2B92E00A-BEF9-47CD-8A98-7A13109868CC}"/>
                  </a:ext>
                </a:extLst>
              </p:cNvPr>
              <p:cNvSpPr/>
              <p:nvPr/>
            </p:nvSpPr>
            <p:spPr>
              <a:xfrm>
                <a:off x="1709238" y="4214706"/>
                <a:ext cx="3492000" cy="432000"/>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44" name="Group 18">
                <a:extLst>
                  <a:ext uri="{FF2B5EF4-FFF2-40B4-BE49-F238E27FC236}">
                    <a16:creationId xmlns="" xmlns:a16="http://schemas.microsoft.com/office/drawing/2014/main" id="{CB0772B4-036E-4721-9452-1C3079038692}"/>
                  </a:ext>
                </a:extLst>
              </p:cNvPr>
              <p:cNvGrpSpPr/>
              <p:nvPr/>
            </p:nvGrpSpPr>
            <p:grpSpPr>
              <a:xfrm>
                <a:off x="2078720" y="4209096"/>
                <a:ext cx="469833" cy="432000"/>
                <a:chOff x="2078720" y="4209096"/>
                <a:chExt cx="469833" cy="432000"/>
              </a:xfrm>
            </p:grpSpPr>
            <p:sp>
              <p:nvSpPr>
                <p:cNvPr id="152" name="Rectangle 26">
                  <a:extLst>
                    <a:ext uri="{FF2B5EF4-FFF2-40B4-BE49-F238E27FC236}">
                      <a16:creationId xmlns="" xmlns:a16="http://schemas.microsoft.com/office/drawing/2014/main" id="{B1F4F573-179B-4199-A597-A13D0A138B85}"/>
                    </a:ext>
                  </a:extLst>
                </p:cNvPr>
                <p:cNvSpPr/>
                <p:nvPr/>
              </p:nvSpPr>
              <p:spPr>
                <a:xfrm>
                  <a:off x="2078720"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3" name="Rectangle 27">
                  <a:extLst>
                    <a:ext uri="{FF2B5EF4-FFF2-40B4-BE49-F238E27FC236}">
                      <a16:creationId xmlns="" xmlns:a16="http://schemas.microsoft.com/office/drawing/2014/main" id="{A602BBCA-85D6-417E-9B57-0BD921101542}"/>
                    </a:ext>
                  </a:extLst>
                </p:cNvPr>
                <p:cNvSpPr/>
                <p:nvPr/>
              </p:nvSpPr>
              <p:spPr>
                <a:xfrm>
                  <a:off x="2217331"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4" name="Rectangle 28">
                  <a:extLst>
                    <a:ext uri="{FF2B5EF4-FFF2-40B4-BE49-F238E27FC236}">
                      <a16:creationId xmlns="" xmlns:a16="http://schemas.microsoft.com/office/drawing/2014/main" id="{92219831-69FA-43F0-B1C0-AC0C785C441F}"/>
                    </a:ext>
                  </a:extLst>
                </p:cNvPr>
                <p:cNvSpPr/>
                <p:nvPr/>
              </p:nvSpPr>
              <p:spPr>
                <a:xfrm>
                  <a:off x="2355942"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5" name="Rectangle 29">
                  <a:extLst>
                    <a:ext uri="{FF2B5EF4-FFF2-40B4-BE49-F238E27FC236}">
                      <a16:creationId xmlns="" xmlns:a16="http://schemas.microsoft.com/office/drawing/2014/main" id="{AF622937-3889-4EC5-AF42-D41A864EBF43}"/>
                    </a:ext>
                  </a:extLst>
                </p:cNvPr>
                <p:cNvSpPr/>
                <p:nvPr/>
              </p:nvSpPr>
              <p:spPr>
                <a:xfrm>
                  <a:off x="2494553"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45" name="Group 19">
                <a:extLst>
                  <a:ext uri="{FF2B5EF4-FFF2-40B4-BE49-F238E27FC236}">
                    <a16:creationId xmlns="" xmlns:a16="http://schemas.microsoft.com/office/drawing/2014/main" id="{A297A5A4-0207-4F52-9AE5-8B8F9F23A8FF}"/>
                  </a:ext>
                </a:extLst>
              </p:cNvPr>
              <p:cNvGrpSpPr/>
              <p:nvPr/>
            </p:nvGrpSpPr>
            <p:grpSpPr>
              <a:xfrm>
                <a:off x="4098293" y="4384000"/>
                <a:ext cx="900965" cy="82800"/>
                <a:chOff x="4098293" y="4384000"/>
                <a:chExt cx="900965" cy="82800"/>
              </a:xfrm>
            </p:grpSpPr>
            <p:sp>
              <p:nvSpPr>
                <p:cNvPr id="146" name="Rectangle 20">
                  <a:extLst>
                    <a:ext uri="{FF2B5EF4-FFF2-40B4-BE49-F238E27FC236}">
                      <a16:creationId xmlns="" xmlns:a16="http://schemas.microsoft.com/office/drawing/2014/main" id="{6C94EE0C-B1DE-450E-BB5B-7656F33CCFE7}"/>
                    </a:ext>
                  </a:extLst>
                </p:cNvPr>
                <p:cNvSpPr/>
                <p:nvPr/>
              </p:nvSpPr>
              <p:spPr>
                <a:xfrm>
                  <a:off x="4098293"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7" name="Rectangle 21">
                  <a:extLst>
                    <a:ext uri="{FF2B5EF4-FFF2-40B4-BE49-F238E27FC236}">
                      <a16:creationId xmlns="" xmlns:a16="http://schemas.microsoft.com/office/drawing/2014/main" id="{13CBC466-98E3-4848-8B5B-B65A9F14A963}"/>
                    </a:ext>
                  </a:extLst>
                </p:cNvPr>
                <p:cNvSpPr/>
                <p:nvPr/>
              </p:nvSpPr>
              <p:spPr>
                <a:xfrm>
                  <a:off x="4260486"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8" name="Rectangle 22">
                  <a:extLst>
                    <a:ext uri="{FF2B5EF4-FFF2-40B4-BE49-F238E27FC236}">
                      <a16:creationId xmlns="" xmlns:a16="http://schemas.microsoft.com/office/drawing/2014/main" id="{4504B915-39A2-4EB3-8EF1-011A347F11B8}"/>
                    </a:ext>
                  </a:extLst>
                </p:cNvPr>
                <p:cNvSpPr/>
                <p:nvPr/>
              </p:nvSpPr>
              <p:spPr>
                <a:xfrm>
                  <a:off x="4422679"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9" name="Rectangle 23">
                  <a:extLst>
                    <a:ext uri="{FF2B5EF4-FFF2-40B4-BE49-F238E27FC236}">
                      <a16:creationId xmlns="" xmlns:a16="http://schemas.microsoft.com/office/drawing/2014/main" id="{747437F2-6147-4CC7-8B7F-686E079EBC26}"/>
                    </a:ext>
                  </a:extLst>
                </p:cNvPr>
                <p:cNvSpPr/>
                <p:nvPr/>
              </p:nvSpPr>
              <p:spPr>
                <a:xfrm>
                  <a:off x="4584872"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0" name="Rectangle 24">
                  <a:extLst>
                    <a:ext uri="{FF2B5EF4-FFF2-40B4-BE49-F238E27FC236}">
                      <a16:creationId xmlns="" xmlns:a16="http://schemas.microsoft.com/office/drawing/2014/main" id="{56ED0941-FC8F-463F-BC77-BE33920E1E1B}"/>
                    </a:ext>
                  </a:extLst>
                </p:cNvPr>
                <p:cNvSpPr/>
                <p:nvPr/>
              </p:nvSpPr>
              <p:spPr>
                <a:xfrm>
                  <a:off x="4747065"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1" name="Rectangle 25">
                  <a:extLst>
                    <a:ext uri="{FF2B5EF4-FFF2-40B4-BE49-F238E27FC236}">
                      <a16:creationId xmlns="" xmlns:a16="http://schemas.microsoft.com/office/drawing/2014/main" id="{B42C0895-E80F-447D-AD3C-F1BDB6755F3E}"/>
                    </a:ext>
                  </a:extLst>
                </p:cNvPr>
                <p:cNvSpPr/>
                <p:nvPr/>
              </p:nvSpPr>
              <p:spPr>
                <a:xfrm>
                  <a:off x="4909258"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grpSp>
          <p:nvGrpSpPr>
            <p:cNvPr id="132" name="Group 6">
              <a:extLst>
                <a:ext uri="{FF2B5EF4-FFF2-40B4-BE49-F238E27FC236}">
                  <a16:creationId xmlns="" xmlns:a16="http://schemas.microsoft.com/office/drawing/2014/main" id="{368AF1B3-8849-4FD0-9E23-CB07B61BAFE9}"/>
                </a:ext>
              </a:extLst>
            </p:cNvPr>
            <p:cNvGrpSpPr/>
            <p:nvPr/>
          </p:nvGrpSpPr>
          <p:grpSpPr>
            <a:xfrm>
              <a:off x="6272654" y="1875857"/>
              <a:ext cx="720080" cy="720080"/>
              <a:chOff x="6272654" y="1875857"/>
              <a:chExt cx="720080" cy="720080"/>
            </a:xfrm>
          </p:grpSpPr>
          <p:sp>
            <p:nvSpPr>
              <p:cNvPr id="141" name="Rectangle 15">
                <a:extLst>
                  <a:ext uri="{FF2B5EF4-FFF2-40B4-BE49-F238E27FC236}">
                    <a16:creationId xmlns="" xmlns:a16="http://schemas.microsoft.com/office/drawing/2014/main" id="{A459C5AB-3FE8-43AB-AF4A-7A7E0C5E3F89}"/>
                  </a:ext>
                </a:extLst>
              </p:cNvPr>
              <p:cNvSpPr/>
              <p:nvPr/>
            </p:nvSpPr>
            <p:spPr>
              <a:xfrm>
                <a:off x="6272654" y="1875857"/>
                <a:ext cx="720080" cy="720080"/>
              </a:xfrm>
              <a:prstGeom prst="rect">
                <a:avLst/>
              </a:prstGeom>
              <a:solidFill>
                <a:schemeClr val="accent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2" name="Parallelogram 5">
                <a:extLst>
                  <a:ext uri="{FF2B5EF4-FFF2-40B4-BE49-F238E27FC236}">
                    <a16:creationId xmlns="" xmlns:a16="http://schemas.microsoft.com/office/drawing/2014/main" id="{D2F703F9-FA09-49D9-A7BD-8A8A20459499}"/>
                  </a:ext>
                </a:extLst>
              </p:cNvPr>
              <p:cNvSpPr>
                <a:spLocks/>
              </p:cNvSpPr>
              <p:nvPr/>
            </p:nvSpPr>
            <p:spPr>
              <a:xfrm>
                <a:off x="6391715" y="1978487"/>
                <a:ext cx="481958" cy="481904"/>
              </a:xfrm>
              <a:custGeom>
                <a:avLst/>
                <a:gdLst/>
                <a:ahLst/>
                <a:cxnLst/>
                <a:rect l="l" t="t" r="r" b="b"/>
                <a:pathLst>
                  <a:path w="848270" h="868857">
                    <a:moveTo>
                      <a:pt x="424135" y="189887"/>
                    </a:moveTo>
                    <a:lnTo>
                      <a:pt x="297766" y="526729"/>
                    </a:lnTo>
                    <a:lnTo>
                      <a:pt x="550505" y="526729"/>
                    </a:lnTo>
                    <a:close/>
                    <a:moveTo>
                      <a:pt x="325960" y="0"/>
                    </a:moveTo>
                    <a:lnTo>
                      <a:pt x="352897" y="0"/>
                    </a:lnTo>
                    <a:lnTo>
                      <a:pt x="495373" y="0"/>
                    </a:lnTo>
                    <a:lnTo>
                      <a:pt x="522310" y="0"/>
                    </a:lnTo>
                    <a:lnTo>
                      <a:pt x="848270" y="868857"/>
                    </a:lnTo>
                    <a:lnTo>
                      <a:pt x="678857" y="868857"/>
                    </a:lnTo>
                    <a:lnTo>
                      <a:pt x="604960" y="671883"/>
                    </a:lnTo>
                    <a:lnTo>
                      <a:pt x="243310" y="671883"/>
                    </a:lnTo>
                    <a:lnTo>
                      <a:pt x="169413" y="868857"/>
                    </a:lnTo>
                    <a:lnTo>
                      <a:pt x="0" y="86885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33" name="Group 7">
              <a:extLst>
                <a:ext uri="{FF2B5EF4-FFF2-40B4-BE49-F238E27FC236}">
                  <a16:creationId xmlns="" xmlns:a16="http://schemas.microsoft.com/office/drawing/2014/main" id="{81EA5215-B6B5-4C62-9669-6A365F4AF85B}"/>
                </a:ext>
              </a:extLst>
            </p:cNvPr>
            <p:cNvGrpSpPr/>
            <p:nvPr/>
          </p:nvGrpSpPr>
          <p:grpSpPr>
            <a:xfrm>
              <a:off x="7109110" y="1875857"/>
              <a:ext cx="720080" cy="720080"/>
              <a:chOff x="7109110" y="1875857"/>
              <a:chExt cx="720080" cy="720080"/>
            </a:xfrm>
          </p:grpSpPr>
          <p:sp>
            <p:nvSpPr>
              <p:cNvPr id="139" name="Rectangle 13">
                <a:extLst>
                  <a:ext uri="{FF2B5EF4-FFF2-40B4-BE49-F238E27FC236}">
                    <a16:creationId xmlns="" xmlns:a16="http://schemas.microsoft.com/office/drawing/2014/main" id="{BEB8B66D-FDD5-4EBE-87D1-E6FBF4800175}"/>
                  </a:ext>
                </a:extLst>
              </p:cNvPr>
              <p:cNvSpPr/>
              <p:nvPr/>
            </p:nvSpPr>
            <p:spPr>
              <a:xfrm>
                <a:off x="7109110" y="1875857"/>
                <a:ext cx="720080" cy="720080"/>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0" name="Rectangle 9">
                <a:extLst>
                  <a:ext uri="{FF2B5EF4-FFF2-40B4-BE49-F238E27FC236}">
                    <a16:creationId xmlns="" xmlns:a16="http://schemas.microsoft.com/office/drawing/2014/main" id="{3F7F1496-0047-4F7D-91E6-D0291D59DE8F}"/>
                  </a:ext>
                </a:extLst>
              </p:cNvPr>
              <p:cNvSpPr>
                <a:spLocks noChangeAspect="1"/>
              </p:cNvSpPr>
              <p:nvPr/>
            </p:nvSpPr>
            <p:spPr>
              <a:xfrm>
                <a:off x="7267746" y="1994945"/>
                <a:ext cx="402809" cy="481904"/>
              </a:xfrm>
              <a:custGeom>
                <a:avLst/>
                <a:gdLst>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174101 w 728932"/>
                  <a:gd name="connsiteY5" fmla="*/ 488630 h 872065"/>
                  <a:gd name="connsiteX6" fmla="*/ 174101 w 728932"/>
                  <a:gd name="connsiteY6" fmla="*/ 140965 h 872065"/>
                  <a:gd name="connsiteX7" fmla="*/ 174101 w 728932"/>
                  <a:gd name="connsiteY7" fmla="*/ 347665 h 872065"/>
                  <a:gd name="connsiteX8" fmla="*/ 431276 w 728932"/>
                  <a:gd name="connsiteY8" fmla="*/ 347665 h 872065"/>
                  <a:gd name="connsiteX9" fmla="*/ 431276 w 728932"/>
                  <a:gd name="connsiteY9" fmla="*/ 345754 h 872065"/>
                  <a:gd name="connsiteX10" fmla="*/ 517000 w 728932"/>
                  <a:gd name="connsiteY10" fmla="*/ 243359 h 872065"/>
                  <a:gd name="connsiteX11" fmla="*/ 433656 w 728932"/>
                  <a:gd name="connsiteY11" fmla="*/ 148109 h 872065"/>
                  <a:gd name="connsiteX12" fmla="*/ 174101 w 728932"/>
                  <a:gd name="connsiteY12" fmla="*/ 140965 h 872065"/>
                  <a:gd name="connsiteX13" fmla="*/ 0 w 728932"/>
                  <a:gd name="connsiteY13" fmla="*/ 0 h 872065"/>
                  <a:gd name="connsiteX14" fmla="*/ 127816 w 728932"/>
                  <a:gd name="connsiteY14" fmla="*/ 0 h 872065"/>
                  <a:gd name="connsiteX15" fmla="*/ 174101 w 728932"/>
                  <a:gd name="connsiteY15" fmla="*/ 0 h 872065"/>
                  <a:gd name="connsiteX16" fmla="*/ 447945 w 728932"/>
                  <a:gd name="connsiteY16" fmla="*/ 0 h 872065"/>
                  <a:gd name="connsiteX17" fmla="*/ 447945 w 728932"/>
                  <a:gd name="connsiteY17" fmla="*/ 1732 h 872065"/>
                  <a:gd name="connsiteX18" fmla="*/ 683688 w 728932"/>
                  <a:gd name="connsiteY18" fmla="*/ 179066 h 872065"/>
                  <a:gd name="connsiteX19" fmla="*/ 559863 w 728932"/>
                  <a:gd name="connsiteY19" fmla="*/ 407666 h 872065"/>
                  <a:gd name="connsiteX20" fmla="*/ 728932 w 728932"/>
                  <a:gd name="connsiteY20" fmla="*/ 633885 h 872065"/>
                  <a:gd name="connsiteX21" fmla="*/ 433657 w 728932"/>
                  <a:gd name="connsiteY21" fmla="*/ 872010 h 872065"/>
                  <a:gd name="connsiteX22" fmla="*/ 433776 w 728932"/>
                  <a:gd name="connsiteY22" fmla="*/ 869628 h 872065"/>
                  <a:gd name="connsiteX23" fmla="*/ 174101 w 728932"/>
                  <a:gd name="connsiteY23" fmla="*/ 869628 h 872065"/>
                  <a:gd name="connsiteX24" fmla="*/ 127816 w 728932"/>
                  <a:gd name="connsiteY24" fmla="*/ 869628 h 872065"/>
                  <a:gd name="connsiteX25" fmla="*/ 0 w 728932"/>
                  <a:gd name="connsiteY25" fmla="*/ 869628 h 872065"/>
                  <a:gd name="connsiteX26" fmla="*/ 0 w 728932"/>
                  <a:gd name="connsiteY26" fmla="*/ 0 h 87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8932" h="872065">
                    <a:moveTo>
                      <a:pt x="174101" y="488630"/>
                    </a:moveTo>
                    <a:lnTo>
                      <a:pt x="174101" y="728663"/>
                    </a:lnTo>
                    <a:lnTo>
                      <a:pt x="442406" y="728663"/>
                    </a:lnTo>
                    <a:cubicBezTo>
                      <a:pt x="511257" y="715167"/>
                      <a:pt x="549532" y="684907"/>
                      <a:pt x="547956" y="612454"/>
                    </a:cubicBezTo>
                    <a:cubicBezTo>
                      <a:pt x="543194" y="552923"/>
                      <a:pt x="538432" y="510060"/>
                      <a:pt x="431276" y="493391"/>
                    </a:cubicBezTo>
                    <a:lnTo>
                      <a:pt x="174101" y="488630"/>
                    </a:lnTo>
                    <a:close/>
                    <a:moveTo>
                      <a:pt x="174101" y="140965"/>
                    </a:moveTo>
                    <a:lnTo>
                      <a:pt x="174101" y="347665"/>
                    </a:lnTo>
                    <a:lnTo>
                      <a:pt x="431276" y="347665"/>
                    </a:lnTo>
                    <a:lnTo>
                      <a:pt x="431276" y="345754"/>
                    </a:lnTo>
                    <a:cubicBezTo>
                      <a:pt x="474139" y="322735"/>
                      <a:pt x="514619" y="311622"/>
                      <a:pt x="517000" y="243359"/>
                    </a:cubicBezTo>
                    <a:cubicBezTo>
                      <a:pt x="517000" y="202878"/>
                      <a:pt x="502713" y="157634"/>
                      <a:pt x="433656" y="148109"/>
                    </a:cubicBezTo>
                    <a:cubicBezTo>
                      <a:pt x="366981" y="140568"/>
                      <a:pt x="274510" y="141043"/>
                      <a:pt x="174101" y="140965"/>
                    </a:cubicBezTo>
                    <a:close/>
                    <a:moveTo>
                      <a:pt x="0" y="0"/>
                    </a:moveTo>
                    <a:lnTo>
                      <a:pt x="127816" y="0"/>
                    </a:lnTo>
                    <a:lnTo>
                      <a:pt x="174101" y="0"/>
                    </a:lnTo>
                    <a:lnTo>
                      <a:pt x="447945" y="0"/>
                    </a:lnTo>
                    <a:lnTo>
                      <a:pt x="447945" y="1732"/>
                    </a:lnTo>
                    <a:cubicBezTo>
                      <a:pt x="634795" y="8775"/>
                      <a:pt x="679801" y="148746"/>
                      <a:pt x="683688" y="179066"/>
                    </a:cubicBezTo>
                    <a:cubicBezTo>
                      <a:pt x="689245" y="333848"/>
                      <a:pt x="620981" y="374328"/>
                      <a:pt x="559863" y="407666"/>
                    </a:cubicBezTo>
                    <a:cubicBezTo>
                      <a:pt x="663844" y="433066"/>
                      <a:pt x="727345" y="515617"/>
                      <a:pt x="728932" y="633885"/>
                    </a:cubicBezTo>
                    <a:cubicBezTo>
                      <a:pt x="720200" y="800572"/>
                      <a:pt x="594788" y="874392"/>
                      <a:pt x="433657" y="872010"/>
                    </a:cubicBezTo>
                    <a:cubicBezTo>
                      <a:pt x="433697" y="871216"/>
                      <a:pt x="433736" y="870422"/>
                      <a:pt x="433776" y="869628"/>
                    </a:cubicBezTo>
                    <a:lnTo>
                      <a:pt x="174101" y="869628"/>
                    </a:lnTo>
                    <a:lnTo>
                      <a:pt x="127816" y="869628"/>
                    </a:lnTo>
                    <a:lnTo>
                      <a:pt x="0" y="869628"/>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34" name="Group 8">
              <a:extLst>
                <a:ext uri="{FF2B5EF4-FFF2-40B4-BE49-F238E27FC236}">
                  <a16:creationId xmlns="" xmlns:a16="http://schemas.microsoft.com/office/drawing/2014/main" id="{E7459524-13E9-41DD-B7D4-171EC637D627}"/>
                </a:ext>
              </a:extLst>
            </p:cNvPr>
            <p:cNvGrpSpPr/>
            <p:nvPr/>
          </p:nvGrpSpPr>
          <p:grpSpPr>
            <a:xfrm>
              <a:off x="6690882" y="1037184"/>
              <a:ext cx="720080" cy="720080"/>
              <a:chOff x="6690882" y="1037184"/>
              <a:chExt cx="720080" cy="720080"/>
            </a:xfrm>
          </p:grpSpPr>
          <p:sp>
            <p:nvSpPr>
              <p:cNvPr id="137" name="Rectangle 11">
                <a:extLst>
                  <a:ext uri="{FF2B5EF4-FFF2-40B4-BE49-F238E27FC236}">
                    <a16:creationId xmlns="" xmlns:a16="http://schemas.microsoft.com/office/drawing/2014/main" id="{4B0F91F7-E123-4B41-8C5D-C2444A46F6D9}"/>
                  </a:ext>
                </a:extLst>
              </p:cNvPr>
              <p:cNvSpPr/>
              <p:nvPr/>
            </p:nvSpPr>
            <p:spPr>
              <a:xfrm>
                <a:off x="6690882" y="1037184"/>
                <a:ext cx="720080" cy="72008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8" name="Block Arc 12">
                <a:extLst>
                  <a:ext uri="{FF2B5EF4-FFF2-40B4-BE49-F238E27FC236}">
                    <a16:creationId xmlns="" xmlns:a16="http://schemas.microsoft.com/office/drawing/2014/main" id="{5A342E58-53EE-4683-992F-1A2FC9CCE930}"/>
                  </a:ext>
                </a:extLst>
              </p:cNvPr>
              <p:cNvSpPr>
                <a:spLocks noChangeAspect="1"/>
              </p:cNvSpPr>
              <p:nvPr/>
            </p:nvSpPr>
            <p:spPr>
              <a:xfrm>
                <a:off x="6842201" y="1156272"/>
                <a:ext cx="417443" cy="481904"/>
              </a:xfrm>
              <a:prstGeom prst="blockArc">
                <a:avLst>
                  <a:gd name="adj1" fmla="val 1756726"/>
                  <a:gd name="adj2" fmla="val 19889488"/>
                  <a:gd name="adj3" fmla="val 227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135" name="Round Same Side Corner Rectangle 51">
              <a:extLst>
                <a:ext uri="{FF2B5EF4-FFF2-40B4-BE49-F238E27FC236}">
                  <a16:creationId xmlns="" xmlns:a16="http://schemas.microsoft.com/office/drawing/2014/main" id="{DEC3D6FE-3A1A-4C68-A812-C8C5265487B0}"/>
                </a:ext>
              </a:extLst>
            </p:cNvPr>
            <p:cNvSpPr/>
            <p:nvPr/>
          </p:nvSpPr>
          <p:spPr>
            <a:xfrm rot="5400000">
              <a:off x="6852922" y="1652530"/>
              <a:ext cx="396000" cy="2520000"/>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dirty="0"/>
                <a:t>D</a:t>
              </a:r>
              <a:endParaRPr lang="ko-KR" altLang="en-US" dirty="0"/>
            </a:p>
          </p:txBody>
        </p:sp>
        <p:sp>
          <p:nvSpPr>
            <p:cNvPr id="136" name="Round Same Side Corner Rectangle 51">
              <a:extLst>
                <a:ext uri="{FF2B5EF4-FFF2-40B4-BE49-F238E27FC236}">
                  <a16:creationId xmlns="" xmlns:a16="http://schemas.microsoft.com/office/drawing/2014/main" id="{FB50B889-B54F-4FA5-9A81-DB732BA5D0BE}"/>
                </a:ext>
              </a:extLst>
            </p:cNvPr>
            <p:cNvSpPr/>
            <p:nvPr/>
          </p:nvSpPr>
          <p:spPr>
            <a:xfrm rot="16200000">
              <a:off x="6852922" y="2167123"/>
              <a:ext cx="396000" cy="2520000"/>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dirty="0"/>
                <a:t>D</a:t>
              </a:r>
              <a:endParaRPr lang="ko-KR" altLang="en-US" dirty="0"/>
            </a:p>
          </p:txBody>
        </p:sp>
      </p:grpSp>
    </p:spTree>
    <p:extLst>
      <p:ext uri="{BB962C8B-B14F-4D97-AF65-F5344CB8AC3E}">
        <p14:creationId xmlns:p14="http://schemas.microsoft.com/office/powerpoint/2010/main" val="3656022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6" grpId="0"/>
      <p:bldP spid="69" grpId="0"/>
      <p:bldP spid="75" grpId="0"/>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3"/>
          <p:cNvSpPr txBox="1">
            <a:spLocks/>
          </p:cNvSpPr>
          <p:nvPr/>
        </p:nvSpPr>
        <p:spPr>
          <a:xfrm>
            <a:off x="2051720" y="145882"/>
            <a:ext cx="7861647" cy="55351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b="1" dirty="0">
                <a:solidFill>
                  <a:schemeClr val="tx1">
                    <a:lumMod val="75000"/>
                    <a:lumOff val="25000"/>
                  </a:schemeClr>
                </a:solidFill>
                <a:latin typeface="+mj-lt"/>
                <a:cs typeface="Arial" pitchFamily="34" charset="0"/>
              </a:rPr>
              <a:t>E-LIBRARY &amp; WORKSTATION</a:t>
            </a:r>
            <a:endParaRPr lang="en-US" altLang="ko-KR" b="1" dirty="0">
              <a:solidFill>
                <a:schemeClr val="tx1">
                  <a:lumMod val="75000"/>
                  <a:lumOff val="25000"/>
                </a:schemeClr>
              </a:solidFill>
              <a:latin typeface="+mj-lt"/>
              <a:cs typeface="Arial" pitchFamily="34" charset="0"/>
            </a:endParaRPr>
          </a:p>
        </p:txBody>
      </p:sp>
      <p:sp>
        <p:nvSpPr>
          <p:cNvPr id="9" name="Oval 8"/>
          <p:cNvSpPr/>
          <p:nvPr/>
        </p:nvSpPr>
        <p:spPr>
          <a:xfrm>
            <a:off x="5868144" y="3506262"/>
            <a:ext cx="603209" cy="6032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Oval 10"/>
          <p:cNvSpPr/>
          <p:nvPr/>
        </p:nvSpPr>
        <p:spPr>
          <a:xfrm>
            <a:off x="5868144" y="2020717"/>
            <a:ext cx="603209" cy="6032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TextBox 25">
            <a:extLst>
              <a:ext uri="{FF2B5EF4-FFF2-40B4-BE49-F238E27FC236}">
                <a16:creationId xmlns="" xmlns:a16="http://schemas.microsoft.com/office/drawing/2014/main" id="{D0C39339-F6C0-42B1-AE7D-AD27941FD635}"/>
              </a:ext>
            </a:extLst>
          </p:cNvPr>
          <p:cNvSpPr txBox="1"/>
          <p:nvPr/>
        </p:nvSpPr>
        <p:spPr>
          <a:xfrm>
            <a:off x="6580278" y="1862002"/>
            <a:ext cx="2088670" cy="1077218"/>
          </a:xfrm>
          <a:prstGeom prst="rect">
            <a:avLst/>
          </a:prstGeom>
          <a:noFill/>
        </p:spPr>
        <p:txBody>
          <a:bodyPr wrap="square" rtlCol="0">
            <a:spAutoFit/>
          </a:bodyPr>
          <a:lstStyle/>
          <a:p>
            <a:r>
              <a:rPr lang="en-US" altLang="ko-KR" sz="1600" b="1" dirty="0">
                <a:solidFill>
                  <a:schemeClr val="tx1">
                    <a:lumMod val="75000"/>
                    <a:lumOff val="25000"/>
                  </a:schemeClr>
                </a:solidFill>
                <a:cs typeface="Arial" pitchFamily="34" charset="0"/>
              </a:rPr>
              <a:t>TRADITIONAL LEARNING MATERIALS FOR REFERENCES</a:t>
            </a:r>
            <a:endParaRPr lang="ko-KR" altLang="en-US" sz="1600" b="1" dirty="0">
              <a:solidFill>
                <a:schemeClr val="tx1">
                  <a:lumMod val="75000"/>
                  <a:lumOff val="25000"/>
                </a:schemeClr>
              </a:solidFill>
              <a:cs typeface="Arial" pitchFamily="34" charset="0"/>
            </a:endParaRPr>
          </a:p>
        </p:txBody>
      </p:sp>
      <p:sp>
        <p:nvSpPr>
          <p:cNvPr id="29" name="Oval 28">
            <a:extLst>
              <a:ext uri="{FF2B5EF4-FFF2-40B4-BE49-F238E27FC236}">
                <a16:creationId xmlns="" xmlns:a16="http://schemas.microsoft.com/office/drawing/2014/main" id="{CE1D2471-1879-4C63-9A2B-A8D5EF3D8890}"/>
              </a:ext>
            </a:extLst>
          </p:cNvPr>
          <p:cNvSpPr/>
          <p:nvPr/>
        </p:nvSpPr>
        <p:spPr>
          <a:xfrm>
            <a:off x="323528" y="2022379"/>
            <a:ext cx="603209" cy="603209"/>
          </a:xfrm>
          <a:prstGeom prst="ellipse">
            <a:avLst/>
          </a:prstGeom>
          <a:solidFill>
            <a:srgbClr val="1CB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TextBox 29">
            <a:extLst>
              <a:ext uri="{FF2B5EF4-FFF2-40B4-BE49-F238E27FC236}">
                <a16:creationId xmlns="" xmlns:a16="http://schemas.microsoft.com/office/drawing/2014/main" id="{894ADBCE-5A53-4CBF-AFD0-0A695E3D6BF1}"/>
              </a:ext>
            </a:extLst>
          </p:cNvPr>
          <p:cNvSpPr txBox="1"/>
          <p:nvPr/>
        </p:nvSpPr>
        <p:spPr>
          <a:xfrm>
            <a:off x="1013377" y="1862002"/>
            <a:ext cx="1836773" cy="830997"/>
          </a:xfrm>
          <a:prstGeom prst="rect">
            <a:avLst/>
          </a:prstGeom>
          <a:noFill/>
        </p:spPr>
        <p:txBody>
          <a:bodyPr wrap="square" rtlCol="0">
            <a:spAutoFit/>
          </a:bodyPr>
          <a:lstStyle/>
          <a:p>
            <a:r>
              <a:rPr lang="en-US" altLang="ko-KR" sz="1600" b="1" dirty="0">
                <a:solidFill>
                  <a:schemeClr val="tx1">
                    <a:lumMod val="75000"/>
                    <a:lumOff val="25000"/>
                  </a:schemeClr>
                </a:solidFill>
                <a:cs typeface="Arial" pitchFamily="34" charset="0"/>
              </a:rPr>
              <a:t>FREE INTERNET ACCESS AND WIFI ZONE</a:t>
            </a:r>
            <a:endParaRPr lang="ko-KR" altLang="en-US" sz="1600" b="1" dirty="0">
              <a:solidFill>
                <a:schemeClr val="tx1">
                  <a:lumMod val="75000"/>
                  <a:lumOff val="25000"/>
                </a:schemeClr>
              </a:solidFill>
              <a:cs typeface="Arial" pitchFamily="34" charset="0"/>
            </a:endParaRPr>
          </a:p>
        </p:txBody>
      </p:sp>
      <p:sp>
        <p:nvSpPr>
          <p:cNvPr id="31" name="Oval 30">
            <a:extLst>
              <a:ext uri="{FF2B5EF4-FFF2-40B4-BE49-F238E27FC236}">
                <a16:creationId xmlns="" xmlns:a16="http://schemas.microsoft.com/office/drawing/2014/main" id="{609BD186-B3B7-4B0B-A02C-EA5CF7E731B2}"/>
              </a:ext>
            </a:extLst>
          </p:cNvPr>
          <p:cNvSpPr/>
          <p:nvPr/>
        </p:nvSpPr>
        <p:spPr>
          <a:xfrm>
            <a:off x="323528" y="3506262"/>
            <a:ext cx="603209" cy="603209"/>
          </a:xfrm>
          <a:prstGeom prst="ellipse">
            <a:avLst/>
          </a:prstGeom>
          <a:solidFill>
            <a:srgbClr val="1CB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Rectangle 1">
            <a:extLst>
              <a:ext uri="{FF2B5EF4-FFF2-40B4-BE49-F238E27FC236}">
                <a16:creationId xmlns="" xmlns:a16="http://schemas.microsoft.com/office/drawing/2014/main" id="{8CDB0822-7484-4476-9654-EA3F9E4C3AB7}"/>
              </a:ext>
            </a:extLst>
          </p:cNvPr>
          <p:cNvSpPr/>
          <p:nvPr/>
        </p:nvSpPr>
        <p:spPr>
          <a:xfrm>
            <a:off x="950822" y="3506261"/>
            <a:ext cx="1964994" cy="584775"/>
          </a:xfrm>
          <a:prstGeom prst="rect">
            <a:avLst/>
          </a:prstGeom>
        </p:spPr>
        <p:txBody>
          <a:bodyPr wrap="square">
            <a:spAutoFit/>
          </a:bodyPr>
          <a:lstStyle/>
          <a:p>
            <a:r>
              <a:rPr lang="en-US" altLang="ko-KR" sz="1600" b="1" dirty="0">
                <a:solidFill>
                  <a:schemeClr val="tx1">
                    <a:lumMod val="75000"/>
                    <a:lumOff val="25000"/>
                  </a:schemeClr>
                </a:solidFill>
                <a:cs typeface="Arial" pitchFamily="34" charset="0"/>
              </a:rPr>
              <a:t>STUDY SPACE FOR STUDENT</a:t>
            </a:r>
            <a:endParaRPr lang="ko-KR" altLang="en-US" sz="1600" b="1" dirty="0">
              <a:solidFill>
                <a:schemeClr val="tx1">
                  <a:lumMod val="75000"/>
                  <a:lumOff val="25000"/>
                </a:schemeClr>
              </a:solidFill>
              <a:cs typeface="Arial" pitchFamily="34" charset="0"/>
            </a:endParaRPr>
          </a:p>
        </p:txBody>
      </p:sp>
      <p:sp>
        <p:nvSpPr>
          <p:cNvPr id="33" name="TextBox 32">
            <a:extLst>
              <a:ext uri="{FF2B5EF4-FFF2-40B4-BE49-F238E27FC236}">
                <a16:creationId xmlns="" xmlns:a16="http://schemas.microsoft.com/office/drawing/2014/main" id="{3679B584-1550-432D-98E9-DDE1E078CFEB}"/>
              </a:ext>
            </a:extLst>
          </p:cNvPr>
          <p:cNvSpPr txBox="1"/>
          <p:nvPr/>
        </p:nvSpPr>
        <p:spPr>
          <a:xfrm>
            <a:off x="6580278" y="3506260"/>
            <a:ext cx="2088670" cy="584775"/>
          </a:xfrm>
          <a:prstGeom prst="rect">
            <a:avLst/>
          </a:prstGeom>
          <a:noFill/>
        </p:spPr>
        <p:txBody>
          <a:bodyPr wrap="square" rtlCol="0">
            <a:spAutoFit/>
          </a:bodyPr>
          <a:lstStyle/>
          <a:p>
            <a:r>
              <a:rPr lang="en-US" altLang="ko-KR" sz="1600" b="1" dirty="0">
                <a:solidFill>
                  <a:schemeClr val="tx1">
                    <a:lumMod val="75000"/>
                    <a:lumOff val="25000"/>
                  </a:schemeClr>
                </a:solidFill>
                <a:cs typeface="Arial" pitchFamily="34" charset="0"/>
              </a:rPr>
              <a:t>PRINTING SERVICES</a:t>
            </a:r>
            <a:endParaRPr lang="ko-KR" altLang="en-US" sz="1600" b="1" dirty="0">
              <a:solidFill>
                <a:schemeClr val="tx1">
                  <a:lumMod val="75000"/>
                  <a:lumOff val="25000"/>
                </a:schemeClr>
              </a:solidFill>
              <a:cs typeface="Arial" pitchFamily="34" charset="0"/>
            </a:endParaRPr>
          </a:p>
        </p:txBody>
      </p:sp>
      <p:pic>
        <p:nvPicPr>
          <p:cNvPr id="7170" name="Picture 2" descr="Online Library, E-books. Computer With Books. Flat Design Vector ...">
            <a:extLst>
              <a:ext uri="{FF2B5EF4-FFF2-40B4-BE49-F238E27FC236}">
                <a16:creationId xmlns="" xmlns:a16="http://schemas.microsoft.com/office/drawing/2014/main" id="{153EAC93-9406-4238-A881-B3F3434E4F88}"/>
              </a:ext>
            </a:extLst>
          </p:cNvPr>
          <p:cNvPicPr>
            <a:picLocks noGrp="1" noChangeAspect="1" noChangeArrowheads="1"/>
          </p:cNvPicPr>
          <p:nvPr>
            <p:ph type="pic" idx="1"/>
          </p:nvPr>
        </p:nvPicPr>
        <p:blipFill>
          <a:blip r:embed="rId2" cstate="print">
            <a:extLst>
              <a:ext uri="{28A0092B-C50C-407E-A947-70E740481C1C}">
                <a14:useLocalDpi xmlns:a14="http://schemas.microsoft.com/office/drawing/2010/main" val="0"/>
              </a:ext>
            </a:extLst>
          </a:blip>
          <a:srcRect l="18293" r="18293"/>
          <a:stretch>
            <a:fillRect/>
          </a:stretch>
        </p:blipFill>
        <p:spPr bwMode="auto">
          <a:xfrm>
            <a:off x="3684588" y="1168400"/>
            <a:ext cx="1774825" cy="2798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01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1000"/>
                                        <p:tgtEl>
                                          <p:spTgt spid="33"/>
                                        </p:tgtEl>
                                      </p:cBhvr>
                                    </p:animEffect>
                                    <p:anim calcmode="lin" valueType="num">
                                      <p:cBhvr>
                                        <p:cTn id="27" dur="1000" fill="hold"/>
                                        <p:tgtEl>
                                          <p:spTgt spid="33"/>
                                        </p:tgtEl>
                                        <p:attrNameLst>
                                          <p:attrName>ppt_x</p:attrName>
                                        </p:attrNameLst>
                                      </p:cBhvr>
                                      <p:tavLst>
                                        <p:tav tm="0">
                                          <p:val>
                                            <p:strVal val="#ppt_x"/>
                                          </p:val>
                                        </p:tav>
                                        <p:tav tm="100000">
                                          <p:val>
                                            <p:strVal val="#ppt_x"/>
                                          </p:val>
                                        </p:tav>
                                      </p:tavLst>
                                    </p:anim>
                                    <p:anim calcmode="lin" valueType="num">
                                      <p:cBhvr>
                                        <p:cTn id="2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P spid="2"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294317"/>
            <a:ext cx="9144000" cy="776530"/>
          </a:xfrm>
        </p:spPr>
        <p:txBody>
          <a:bodyPr/>
          <a:lstStyle/>
          <a:p>
            <a:r>
              <a:rPr lang="en-US" altLang="ko-KR" sz="4800" dirty="0">
                <a:solidFill>
                  <a:schemeClr val="accent1"/>
                </a:solidFill>
              </a:rPr>
              <a:t>CHAT</a:t>
            </a:r>
            <a:r>
              <a:rPr lang="en-US" altLang="ko-KR" sz="4800" dirty="0">
                <a:solidFill>
                  <a:srgbClr val="0DD2D9"/>
                </a:solidFill>
              </a:rPr>
              <a:t> </a:t>
            </a:r>
            <a:r>
              <a:rPr lang="en-US" altLang="ko-KR" sz="4800" dirty="0"/>
              <a:t>HUB</a:t>
            </a:r>
            <a:endParaRPr lang="ko-KR" altLang="en-US" sz="4800" dirty="0"/>
          </a:p>
        </p:txBody>
      </p:sp>
      <p:sp>
        <p:nvSpPr>
          <p:cNvPr id="12" name="Isosceles Triangle 11"/>
          <p:cNvSpPr/>
          <p:nvPr/>
        </p:nvSpPr>
        <p:spPr>
          <a:xfrm>
            <a:off x="1518715" y="1214863"/>
            <a:ext cx="2140694" cy="2181044"/>
          </a:xfrm>
          <a:prstGeom prst="triangl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 name="Isosceles Triangle 12"/>
          <p:cNvSpPr/>
          <p:nvPr/>
        </p:nvSpPr>
        <p:spPr>
          <a:xfrm rot="10800000">
            <a:off x="5652120" y="2389240"/>
            <a:ext cx="2140695" cy="2181044"/>
          </a:xfrm>
          <a:prstGeom prst="triangl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7" name="TextBox 16"/>
          <p:cNvSpPr txBox="1"/>
          <p:nvPr/>
        </p:nvSpPr>
        <p:spPr>
          <a:xfrm>
            <a:off x="1483472" y="3500448"/>
            <a:ext cx="2140722" cy="461665"/>
          </a:xfrm>
          <a:prstGeom prst="rect">
            <a:avLst/>
          </a:prstGeom>
          <a:noFill/>
        </p:spPr>
        <p:txBody>
          <a:bodyPr wrap="square" rtlCol="0">
            <a:spAutoFit/>
          </a:bodyPr>
          <a:lstStyle/>
          <a:p>
            <a:pPr algn="ctr"/>
            <a:r>
              <a:rPr lang="en-US" altLang="ko-KR" sz="2400" b="1" dirty="0">
                <a:solidFill>
                  <a:schemeClr val="tx1">
                    <a:lumMod val="75000"/>
                    <a:lumOff val="25000"/>
                  </a:schemeClr>
                </a:solidFill>
                <a:cs typeface="Arial" pitchFamily="34" charset="0"/>
              </a:rPr>
              <a:t>PEER TALK</a:t>
            </a:r>
            <a:endParaRPr lang="ko-KR" altLang="en-US" sz="2400" b="1" dirty="0">
              <a:solidFill>
                <a:schemeClr val="tx1">
                  <a:lumMod val="75000"/>
                  <a:lumOff val="25000"/>
                </a:schemeClr>
              </a:solidFill>
              <a:cs typeface="Arial" pitchFamily="34" charset="0"/>
            </a:endParaRPr>
          </a:p>
        </p:txBody>
      </p:sp>
      <p:sp>
        <p:nvSpPr>
          <p:cNvPr id="20" name="TextBox 19"/>
          <p:cNvSpPr txBox="1"/>
          <p:nvPr/>
        </p:nvSpPr>
        <p:spPr>
          <a:xfrm>
            <a:off x="5181039" y="1105163"/>
            <a:ext cx="3082855" cy="1200329"/>
          </a:xfrm>
          <a:prstGeom prst="rect">
            <a:avLst/>
          </a:prstGeom>
          <a:noFill/>
        </p:spPr>
        <p:txBody>
          <a:bodyPr wrap="square" rtlCol="0">
            <a:spAutoFit/>
          </a:bodyPr>
          <a:lstStyle/>
          <a:p>
            <a:pPr algn="ctr"/>
            <a:r>
              <a:rPr lang="en-US" altLang="ko-KR" sz="2400" b="1" dirty="0">
                <a:solidFill>
                  <a:schemeClr val="tx1">
                    <a:lumMod val="75000"/>
                    <a:lumOff val="25000"/>
                  </a:schemeClr>
                </a:solidFill>
                <a:cs typeface="Arial" pitchFamily="34" charset="0"/>
              </a:rPr>
              <a:t>RECREATION SPACE FOR INDOOR GAMES</a:t>
            </a:r>
            <a:endParaRPr lang="ko-KR" altLang="en-US" sz="2400" b="1" dirty="0">
              <a:solidFill>
                <a:schemeClr val="tx1">
                  <a:lumMod val="75000"/>
                  <a:lumOff val="25000"/>
                </a:schemeClr>
              </a:solidFill>
              <a:cs typeface="Arial" pitchFamily="34" charset="0"/>
            </a:endParaRPr>
          </a:p>
        </p:txBody>
      </p:sp>
      <p:pic>
        <p:nvPicPr>
          <p:cNvPr id="8194" name="Picture 2" descr="Clipart Of Out, Tell And Talk - Transparent People Talking Clipart ...">
            <a:extLst>
              <a:ext uri="{FF2B5EF4-FFF2-40B4-BE49-F238E27FC236}">
                <a16:creationId xmlns="" xmlns:a16="http://schemas.microsoft.com/office/drawing/2014/main" id="{94C1E89E-F5D1-4F56-B192-B90258074EAB}"/>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1916752" y="2206982"/>
            <a:ext cx="1344619" cy="118966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6" name="Picture 4" descr="Board Game Png - Board Game Pieces Clipart, Transparent Png ...">
            <a:extLst>
              <a:ext uri="{FF2B5EF4-FFF2-40B4-BE49-F238E27FC236}">
                <a16:creationId xmlns="" xmlns:a16="http://schemas.microsoft.com/office/drawing/2014/main" id="{FAF35CAB-C318-49DE-85F0-522CAAD2174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5768" y="2653706"/>
            <a:ext cx="1323068" cy="10568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35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arn(inVertical)">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196"/>
                                        </p:tgtEl>
                                        <p:attrNameLst>
                                          <p:attrName>style.visibility</p:attrName>
                                        </p:attrNameLst>
                                      </p:cBhvr>
                                      <p:to>
                                        <p:strVal val="visible"/>
                                      </p:to>
                                    </p:set>
                                    <p:animEffect transition="in" filter="barn(inVertical)">
                                      <p:cBhvr>
                                        <p:cTn id="19" dur="500"/>
                                        <p:tgtEl>
                                          <p:spTgt spid="819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 xmlns:a16="http://schemas.microsoft.com/office/drawing/2014/main" id="{17B9E496-4A95-4277-885D-AED6434C1543}"/>
              </a:ext>
            </a:extLst>
          </p:cNvPr>
          <p:cNvSpPr>
            <a:spLocks noGrp="1"/>
          </p:cNvSpPr>
          <p:nvPr>
            <p:ph type="pic" idx="1"/>
          </p:nvPr>
        </p:nvSpPr>
        <p:spPr>
          <a:xfrm>
            <a:off x="1114917" y="1859209"/>
            <a:ext cx="2772000" cy="1944000"/>
          </a:xfrm>
        </p:spPr>
      </p:sp>
      <p:sp>
        <p:nvSpPr>
          <p:cNvPr id="3" name="Title 2">
            <a:extLst>
              <a:ext uri="{FF2B5EF4-FFF2-40B4-BE49-F238E27FC236}">
                <a16:creationId xmlns="" xmlns:a16="http://schemas.microsoft.com/office/drawing/2014/main" id="{DCFF7846-123A-4B57-8769-8053A0060A06}"/>
              </a:ext>
            </a:extLst>
          </p:cNvPr>
          <p:cNvSpPr>
            <a:spLocks noGrp="1"/>
          </p:cNvSpPr>
          <p:nvPr>
            <p:ph type="title"/>
          </p:nvPr>
        </p:nvSpPr>
        <p:spPr>
          <a:xfrm>
            <a:off x="0" y="195486"/>
            <a:ext cx="9144000" cy="776530"/>
          </a:xfrm>
        </p:spPr>
        <p:txBody>
          <a:bodyPr/>
          <a:lstStyle/>
          <a:p>
            <a:r>
              <a:rPr lang="en-US" dirty="0"/>
              <a:t>AUDIO-VISUAL INFORMATION SPACE</a:t>
            </a:r>
            <a:endParaRPr lang="en-PH" dirty="0"/>
          </a:p>
        </p:txBody>
      </p:sp>
      <p:sp>
        <p:nvSpPr>
          <p:cNvPr id="64" name="TextBox 63">
            <a:extLst>
              <a:ext uri="{FF2B5EF4-FFF2-40B4-BE49-F238E27FC236}">
                <a16:creationId xmlns="" xmlns:a16="http://schemas.microsoft.com/office/drawing/2014/main" id="{BCBF63EB-798C-45C1-B724-7564367A8F2F}"/>
              </a:ext>
            </a:extLst>
          </p:cNvPr>
          <p:cNvSpPr txBox="1"/>
          <p:nvPr/>
        </p:nvSpPr>
        <p:spPr>
          <a:xfrm>
            <a:off x="4716016" y="1275606"/>
            <a:ext cx="3860443" cy="523220"/>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COMPREHENSIVE SEXUALITY EDUCATION</a:t>
            </a:r>
            <a:endParaRPr lang="ko-KR" altLang="en-US" sz="1400" b="1" dirty="0">
              <a:solidFill>
                <a:schemeClr val="tx1">
                  <a:lumMod val="75000"/>
                  <a:lumOff val="25000"/>
                </a:schemeClr>
              </a:solidFill>
              <a:cs typeface="Arial" pitchFamily="34" charset="0"/>
            </a:endParaRPr>
          </a:p>
        </p:txBody>
      </p:sp>
      <p:sp>
        <p:nvSpPr>
          <p:cNvPr id="65" name="TextBox 64">
            <a:extLst>
              <a:ext uri="{FF2B5EF4-FFF2-40B4-BE49-F238E27FC236}">
                <a16:creationId xmlns="" xmlns:a16="http://schemas.microsoft.com/office/drawing/2014/main" id="{CDC38841-6E5E-457E-95CD-3F17D932D102}"/>
              </a:ext>
            </a:extLst>
          </p:cNvPr>
          <p:cNvSpPr txBox="1"/>
          <p:nvPr/>
        </p:nvSpPr>
        <p:spPr>
          <a:xfrm>
            <a:off x="4716016" y="2600532"/>
            <a:ext cx="3560759"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LEADERSHIP SKILLS DEVELOPMENT</a:t>
            </a:r>
            <a:endParaRPr lang="ko-KR" altLang="en-US" sz="1400" b="1" dirty="0">
              <a:solidFill>
                <a:schemeClr val="tx1">
                  <a:lumMod val="75000"/>
                  <a:lumOff val="25000"/>
                </a:schemeClr>
              </a:solidFill>
              <a:cs typeface="Arial" pitchFamily="34" charset="0"/>
            </a:endParaRPr>
          </a:p>
        </p:txBody>
      </p:sp>
      <p:sp>
        <p:nvSpPr>
          <p:cNvPr id="66" name="TextBox 65">
            <a:extLst>
              <a:ext uri="{FF2B5EF4-FFF2-40B4-BE49-F238E27FC236}">
                <a16:creationId xmlns="" xmlns:a16="http://schemas.microsoft.com/office/drawing/2014/main" id="{485F87BC-44D0-40C8-A7BD-C022268C1C9A}"/>
              </a:ext>
            </a:extLst>
          </p:cNvPr>
          <p:cNvSpPr txBox="1"/>
          <p:nvPr/>
        </p:nvSpPr>
        <p:spPr>
          <a:xfrm>
            <a:off x="4666866" y="4011910"/>
            <a:ext cx="3868153" cy="523220"/>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VOLUNTEERISM AND INVOLVEMENT IN SOCIAL AND COMMUNITY DEVELOPMENT</a:t>
            </a:r>
            <a:endParaRPr lang="ko-KR" altLang="en-US" sz="1400" b="1" dirty="0">
              <a:solidFill>
                <a:schemeClr val="tx1">
                  <a:lumMod val="75000"/>
                  <a:lumOff val="25000"/>
                </a:schemeClr>
              </a:solidFill>
              <a:cs typeface="Arial" pitchFamily="34" charset="0"/>
            </a:endParaRPr>
          </a:p>
        </p:txBody>
      </p:sp>
      <p:sp>
        <p:nvSpPr>
          <p:cNvPr id="67" name="TextBox 66">
            <a:extLst>
              <a:ext uri="{FF2B5EF4-FFF2-40B4-BE49-F238E27FC236}">
                <a16:creationId xmlns="" xmlns:a16="http://schemas.microsoft.com/office/drawing/2014/main" id="{BC655401-8792-488A-81EF-C6D9837F4ABF}"/>
              </a:ext>
            </a:extLst>
          </p:cNvPr>
          <p:cNvSpPr txBox="1"/>
          <p:nvPr/>
        </p:nvSpPr>
        <p:spPr>
          <a:xfrm>
            <a:off x="4693845" y="1895220"/>
            <a:ext cx="4558675" cy="523220"/>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FAMILY PLANNING AND INFORMATION AND SERVICE INCULDING CONTRACEPTIVES</a:t>
            </a:r>
            <a:endParaRPr lang="ko-KR" altLang="en-US" sz="1400" b="1" dirty="0">
              <a:solidFill>
                <a:schemeClr val="tx1">
                  <a:lumMod val="75000"/>
                  <a:lumOff val="25000"/>
                </a:schemeClr>
              </a:solidFill>
              <a:cs typeface="Arial" pitchFamily="34" charset="0"/>
            </a:endParaRPr>
          </a:p>
        </p:txBody>
      </p:sp>
      <p:sp>
        <p:nvSpPr>
          <p:cNvPr id="68" name="TextBox 67">
            <a:extLst>
              <a:ext uri="{FF2B5EF4-FFF2-40B4-BE49-F238E27FC236}">
                <a16:creationId xmlns="" xmlns:a16="http://schemas.microsoft.com/office/drawing/2014/main" id="{858C3755-FE8F-4D5F-A0F9-4AC375FC4290}"/>
              </a:ext>
            </a:extLst>
          </p:cNvPr>
          <p:cNvSpPr txBox="1"/>
          <p:nvPr/>
        </p:nvSpPr>
        <p:spPr>
          <a:xfrm>
            <a:off x="4716016" y="3128650"/>
            <a:ext cx="3960440" cy="523220"/>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CITIZENSHIP AND SOCIAL RESPONSIBILITY SKILLS DEVELOPMENT</a:t>
            </a:r>
            <a:endParaRPr lang="ko-KR" altLang="en-US" sz="1400" b="1" dirty="0">
              <a:solidFill>
                <a:schemeClr val="tx1">
                  <a:lumMod val="75000"/>
                  <a:lumOff val="25000"/>
                </a:schemeClr>
              </a:solidFill>
              <a:cs typeface="Arial" pitchFamily="34" charset="0"/>
            </a:endParaRPr>
          </a:p>
        </p:txBody>
      </p:sp>
      <p:sp>
        <p:nvSpPr>
          <p:cNvPr id="69" name="Oval 68">
            <a:extLst>
              <a:ext uri="{FF2B5EF4-FFF2-40B4-BE49-F238E27FC236}">
                <a16:creationId xmlns="" xmlns:a16="http://schemas.microsoft.com/office/drawing/2014/main" id="{6B806380-FA51-455D-9C89-39172095A761}"/>
              </a:ext>
            </a:extLst>
          </p:cNvPr>
          <p:cNvSpPr/>
          <p:nvPr/>
        </p:nvSpPr>
        <p:spPr>
          <a:xfrm>
            <a:off x="4112201" y="1252983"/>
            <a:ext cx="531721" cy="5317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0" name="Pie 24">
            <a:extLst>
              <a:ext uri="{FF2B5EF4-FFF2-40B4-BE49-F238E27FC236}">
                <a16:creationId xmlns="" xmlns:a16="http://schemas.microsoft.com/office/drawing/2014/main" id="{083BFBAC-DC89-43A9-B23D-DDC5F8468E62}"/>
              </a:ext>
            </a:extLst>
          </p:cNvPr>
          <p:cNvSpPr/>
          <p:nvPr/>
        </p:nvSpPr>
        <p:spPr>
          <a:xfrm>
            <a:off x="4219034" y="1363472"/>
            <a:ext cx="298536" cy="296883"/>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71" name="Oval 70">
            <a:extLst>
              <a:ext uri="{FF2B5EF4-FFF2-40B4-BE49-F238E27FC236}">
                <a16:creationId xmlns="" xmlns:a16="http://schemas.microsoft.com/office/drawing/2014/main" id="{72D62642-5405-4DFD-8B90-5DF682A2A4D3}"/>
              </a:ext>
            </a:extLst>
          </p:cNvPr>
          <p:cNvSpPr/>
          <p:nvPr/>
        </p:nvSpPr>
        <p:spPr>
          <a:xfrm>
            <a:off x="4114043" y="1856935"/>
            <a:ext cx="549397" cy="51935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2" name="Round Same Side Corner Rectangle 6">
            <a:extLst>
              <a:ext uri="{FF2B5EF4-FFF2-40B4-BE49-F238E27FC236}">
                <a16:creationId xmlns="" xmlns:a16="http://schemas.microsoft.com/office/drawing/2014/main" id="{EABA7D47-C70F-467D-B079-981B8A5E1FF3}"/>
              </a:ext>
            </a:extLst>
          </p:cNvPr>
          <p:cNvSpPr>
            <a:spLocks noChangeAspect="1"/>
          </p:cNvSpPr>
          <p:nvPr/>
        </p:nvSpPr>
        <p:spPr>
          <a:xfrm rot="2700000">
            <a:off x="4333163" y="1960783"/>
            <a:ext cx="89795" cy="360000"/>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3" name="Oval 72">
            <a:extLst>
              <a:ext uri="{FF2B5EF4-FFF2-40B4-BE49-F238E27FC236}">
                <a16:creationId xmlns="" xmlns:a16="http://schemas.microsoft.com/office/drawing/2014/main" id="{95F541FB-0314-4C38-B434-7A4060B769E4}"/>
              </a:ext>
            </a:extLst>
          </p:cNvPr>
          <p:cNvSpPr/>
          <p:nvPr/>
        </p:nvSpPr>
        <p:spPr>
          <a:xfrm>
            <a:off x="4112201" y="2489140"/>
            <a:ext cx="531721" cy="5317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4" name="Parallelogram 15">
            <a:extLst>
              <a:ext uri="{FF2B5EF4-FFF2-40B4-BE49-F238E27FC236}">
                <a16:creationId xmlns="" xmlns:a16="http://schemas.microsoft.com/office/drawing/2014/main" id="{19605295-A5D1-4ADF-96D2-C41A6F2FC651}"/>
              </a:ext>
            </a:extLst>
          </p:cNvPr>
          <p:cNvSpPr/>
          <p:nvPr/>
        </p:nvSpPr>
        <p:spPr>
          <a:xfrm rot="16200000">
            <a:off x="4237463" y="2610552"/>
            <a:ext cx="291063" cy="315065"/>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5" name="Oval 74">
            <a:extLst>
              <a:ext uri="{FF2B5EF4-FFF2-40B4-BE49-F238E27FC236}">
                <a16:creationId xmlns="" xmlns:a16="http://schemas.microsoft.com/office/drawing/2014/main" id="{959FA03D-2726-4088-BEBA-04C0149B2B6D}"/>
              </a:ext>
            </a:extLst>
          </p:cNvPr>
          <p:cNvSpPr/>
          <p:nvPr/>
        </p:nvSpPr>
        <p:spPr>
          <a:xfrm>
            <a:off x="4148248" y="3075806"/>
            <a:ext cx="531721" cy="5317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6" name="Rectangle 9">
            <a:extLst>
              <a:ext uri="{FF2B5EF4-FFF2-40B4-BE49-F238E27FC236}">
                <a16:creationId xmlns="" xmlns:a16="http://schemas.microsoft.com/office/drawing/2014/main" id="{A637426C-9B5C-44B0-A877-D74B2453B03F}"/>
              </a:ext>
            </a:extLst>
          </p:cNvPr>
          <p:cNvSpPr/>
          <p:nvPr/>
        </p:nvSpPr>
        <p:spPr>
          <a:xfrm>
            <a:off x="4272360" y="3232449"/>
            <a:ext cx="264728" cy="247809"/>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7" name="Oval 76">
            <a:extLst>
              <a:ext uri="{FF2B5EF4-FFF2-40B4-BE49-F238E27FC236}">
                <a16:creationId xmlns="" xmlns:a16="http://schemas.microsoft.com/office/drawing/2014/main" id="{DF06C0D4-DFAC-40E5-97FA-DEC215E008D9}"/>
              </a:ext>
            </a:extLst>
          </p:cNvPr>
          <p:cNvSpPr/>
          <p:nvPr/>
        </p:nvSpPr>
        <p:spPr>
          <a:xfrm>
            <a:off x="4162124" y="4050265"/>
            <a:ext cx="531721" cy="5317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8" name="Rectangle 16">
            <a:extLst>
              <a:ext uri="{FF2B5EF4-FFF2-40B4-BE49-F238E27FC236}">
                <a16:creationId xmlns="" xmlns:a16="http://schemas.microsoft.com/office/drawing/2014/main" id="{ED74C7E6-CC81-4821-89C7-8616CE1E3BD5}"/>
              </a:ext>
            </a:extLst>
          </p:cNvPr>
          <p:cNvSpPr/>
          <p:nvPr/>
        </p:nvSpPr>
        <p:spPr>
          <a:xfrm rot="2700000">
            <a:off x="4327703" y="4158798"/>
            <a:ext cx="200561" cy="359568"/>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79" name="Group 3">
            <a:extLst>
              <a:ext uri="{FF2B5EF4-FFF2-40B4-BE49-F238E27FC236}">
                <a16:creationId xmlns="" xmlns:a16="http://schemas.microsoft.com/office/drawing/2014/main" id="{2AD53F0D-0614-40AA-BA7F-6CD672962838}"/>
              </a:ext>
            </a:extLst>
          </p:cNvPr>
          <p:cNvGrpSpPr/>
          <p:nvPr/>
        </p:nvGrpSpPr>
        <p:grpSpPr>
          <a:xfrm>
            <a:off x="1672544" y="2025504"/>
            <a:ext cx="1603312" cy="1626366"/>
            <a:chOff x="5304922" y="1037184"/>
            <a:chExt cx="3492000" cy="3700344"/>
          </a:xfrm>
        </p:grpSpPr>
        <p:grpSp>
          <p:nvGrpSpPr>
            <p:cNvPr id="80" name="Group 4">
              <a:extLst>
                <a:ext uri="{FF2B5EF4-FFF2-40B4-BE49-F238E27FC236}">
                  <a16:creationId xmlns="" xmlns:a16="http://schemas.microsoft.com/office/drawing/2014/main" id="{6A1E68FF-A735-41D8-B4B0-EF7B7B12B8FD}"/>
                </a:ext>
              </a:extLst>
            </p:cNvPr>
            <p:cNvGrpSpPr/>
            <p:nvPr/>
          </p:nvGrpSpPr>
          <p:grpSpPr>
            <a:xfrm>
              <a:off x="5304922" y="3743716"/>
              <a:ext cx="3492000" cy="437610"/>
              <a:chOff x="1709238" y="4209096"/>
              <a:chExt cx="3492000" cy="437610"/>
            </a:xfrm>
          </p:grpSpPr>
          <p:sp>
            <p:nvSpPr>
              <p:cNvPr id="106" name="Rectangle 30">
                <a:extLst>
                  <a:ext uri="{FF2B5EF4-FFF2-40B4-BE49-F238E27FC236}">
                    <a16:creationId xmlns="" xmlns:a16="http://schemas.microsoft.com/office/drawing/2014/main" id="{2F365798-BB52-41BE-A5E2-56712C0F2458}"/>
                  </a:ext>
                </a:extLst>
              </p:cNvPr>
              <p:cNvSpPr/>
              <p:nvPr/>
            </p:nvSpPr>
            <p:spPr>
              <a:xfrm>
                <a:off x="1709238" y="4214706"/>
                <a:ext cx="3492000" cy="432000"/>
              </a:xfrm>
              <a:prstGeom prst="rect">
                <a:avLst/>
              </a:prstGeom>
              <a:solidFill>
                <a:schemeClr val="accent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07" name="Group 31">
                <a:extLst>
                  <a:ext uri="{FF2B5EF4-FFF2-40B4-BE49-F238E27FC236}">
                    <a16:creationId xmlns="" xmlns:a16="http://schemas.microsoft.com/office/drawing/2014/main" id="{7071C66E-E9E1-479B-9693-6716E6CDCCBA}"/>
                  </a:ext>
                </a:extLst>
              </p:cNvPr>
              <p:cNvGrpSpPr/>
              <p:nvPr/>
            </p:nvGrpSpPr>
            <p:grpSpPr>
              <a:xfrm>
                <a:off x="2078720" y="4209096"/>
                <a:ext cx="469833" cy="432000"/>
                <a:chOff x="2078720" y="4209096"/>
                <a:chExt cx="469833" cy="432000"/>
              </a:xfrm>
            </p:grpSpPr>
            <p:sp>
              <p:nvSpPr>
                <p:cNvPr id="115" name="Rectangle 39">
                  <a:extLst>
                    <a:ext uri="{FF2B5EF4-FFF2-40B4-BE49-F238E27FC236}">
                      <a16:creationId xmlns="" xmlns:a16="http://schemas.microsoft.com/office/drawing/2014/main" id="{40FDAA83-CA66-4AD8-A7ED-4F5250F326F6}"/>
                    </a:ext>
                  </a:extLst>
                </p:cNvPr>
                <p:cNvSpPr/>
                <p:nvPr/>
              </p:nvSpPr>
              <p:spPr>
                <a:xfrm>
                  <a:off x="2078720"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6" name="Rectangle 40">
                  <a:extLst>
                    <a:ext uri="{FF2B5EF4-FFF2-40B4-BE49-F238E27FC236}">
                      <a16:creationId xmlns="" xmlns:a16="http://schemas.microsoft.com/office/drawing/2014/main" id="{34E3A353-EC5D-4A01-B03A-2406CC9E94E6}"/>
                    </a:ext>
                  </a:extLst>
                </p:cNvPr>
                <p:cNvSpPr/>
                <p:nvPr/>
              </p:nvSpPr>
              <p:spPr>
                <a:xfrm>
                  <a:off x="2217331"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7" name="Rectangle 41">
                  <a:extLst>
                    <a:ext uri="{FF2B5EF4-FFF2-40B4-BE49-F238E27FC236}">
                      <a16:creationId xmlns="" xmlns:a16="http://schemas.microsoft.com/office/drawing/2014/main" id="{E70D311F-88FE-4DE8-9B5D-0C06DD41BF92}"/>
                    </a:ext>
                  </a:extLst>
                </p:cNvPr>
                <p:cNvSpPr/>
                <p:nvPr/>
              </p:nvSpPr>
              <p:spPr>
                <a:xfrm>
                  <a:off x="2355942"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8" name="Rectangle 42">
                  <a:extLst>
                    <a:ext uri="{FF2B5EF4-FFF2-40B4-BE49-F238E27FC236}">
                      <a16:creationId xmlns="" xmlns:a16="http://schemas.microsoft.com/office/drawing/2014/main" id="{132A7853-663F-45D8-B16D-3F97189DFEC3}"/>
                    </a:ext>
                  </a:extLst>
                </p:cNvPr>
                <p:cNvSpPr/>
                <p:nvPr/>
              </p:nvSpPr>
              <p:spPr>
                <a:xfrm>
                  <a:off x="2494553"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08" name="Group 32">
                <a:extLst>
                  <a:ext uri="{FF2B5EF4-FFF2-40B4-BE49-F238E27FC236}">
                    <a16:creationId xmlns="" xmlns:a16="http://schemas.microsoft.com/office/drawing/2014/main" id="{F235D139-9CF8-4AAF-9351-3D33FAEC19DB}"/>
                  </a:ext>
                </a:extLst>
              </p:cNvPr>
              <p:cNvGrpSpPr/>
              <p:nvPr/>
            </p:nvGrpSpPr>
            <p:grpSpPr>
              <a:xfrm>
                <a:off x="4098293" y="4384000"/>
                <a:ext cx="900965" cy="82800"/>
                <a:chOff x="4098293" y="4384000"/>
                <a:chExt cx="900965" cy="82800"/>
              </a:xfrm>
            </p:grpSpPr>
            <p:sp>
              <p:nvSpPr>
                <p:cNvPr id="109" name="Rectangle 33">
                  <a:extLst>
                    <a:ext uri="{FF2B5EF4-FFF2-40B4-BE49-F238E27FC236}">
                      <a16:creationId xmlns="" xmlns:a16="http://schemas.microsoft.com/office/drawing/2014/main" id="{BEAC9397-F220-41D2-A3D7-632BDCB7EF30}"/>
                    </a:ext>
                  </a:extLst>
                </p:cNvPr>
                <p:cNvSpPr/>
                <p:nvPr/>
              </p:nvSpPr>
              <p:spPr>
                <a:xfrm>
                  <a:off x="4098293"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0" name="Rectangle 34">
                  <a:extLst>
                    <a:ext uri="{FF2B5EF4-FFF2-40B4-BE49-F238E27FC236}">
                      <a16:creationId xmlns="" xmlns:a16="http://schemas.microsoft.com/office/drawing/2014/main" id="{06162879-FD61-441D-83A7-1F549F337A78}"/>
                    </a:ext>
                  </a:extLst>
                </p:cNvPr>
                <p:cNvSpPr/>
                <p:nvPr/>
              </p:nvSpPr>
              <p:spPr>
                <a:xfrm>
                  <a:off x="4260486"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1" name="Rectangle 35">
                  <a:extLst>
                    <a:ext uri="{FF2B5EF4-FFF2-40B4-BE49-F238E27FC236}">
                      <a16:creationId xmlns="" xmlns:a16="http://schemas.microsoft.com/office/drawing/2014/main" id="{1F438975-DC8C-46C4-9D94-BCD84FC96F97}"/>
                    </a:ext>
                  </a:extLst>
                </p:cNvPr>
                <p:cNvSpPr/>
                <p:nvPr/>
              </p:nvSpPr>
              <p:spPr>
                <a:xfrm>
                  <a:off x="4422679"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2" name="Rectangle 36">
                  <a:extLst>
                    <a:ext uri="{FF2B5EF4-FFF2-40B4-BE49-F238E27FC236}">
                      <a16:creationId xmlns="" xmlns:a16="http://schemas.microsoft.com/office/drawing/2014/main" id="{21EF2341-F442-41C6-A040-AACED06B46BA}"/>
                    </a:ext>
                  </a:extLst>
                </p:cNvPr>
                <p:cNvSpPr/>
                <p:nvPr/>
              </p:nvSpPr>
              <p:spPr>
                <a:xfrm>
                  <a:off x="4584872"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3" name="Rectangle 37">
                  <a:extLst>
                    <a:ext uri="{FF2B5EF4-FFF2-40B4-BE49-F238E27FC236}">
                      <a16:creationId xmlns="" xmlns:a16="http://schemas.microsoft.com/office/drawing/2014/main" id="{3BE66805-605C-488A-AB2C-EF9C81AC66DF}"/>
                    </a:ext>
                  </a:extLst>
                </p:cNvPr>
                <p:cNvSpPr/>
                <p:nvPr/>
              </p:nvSpPr>
              <p:spPr>
                <a:xfrm>
                  <a:off x="4747065"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4" name="Rectangle 38">
                  <a:extLst>
                    <a:ext uri="{FF2B5EF4-FFF2-40B4-BE49-F238E27FC236}">
                      <a16:creationId xmlns="" xmlns:a16="http://schemas.microsoft.com/office/drawing/2014/main" id="{C63D2DAD-9599-4552-A871-C522C93746BB}"/>
                    </a:ext>
                  </a:extLst>
                </p:cNvPr>
                <p:cNvSpPr/>
                <p:nvPr/>
              </p:nvSpPr>
              <p:spPr>
                <a:xfrm>
                  <a:off x="4909258"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grpSp>
          <p:nvGrpSpPr>
            <p:cNvPr id="81" name="Group 5">
              <a:extLst>
                <a:ext uri="{FF2B5EF4-FFF2-40B4-BE49-F238E27FC236}">
                  <a16:creationId xmlns="" xmlns:a16="http://schemas.microsoft.com/office/drawing/2014/main" id="{4779E18D-99F0-42AE-B806-D8C66BFAB687}"/>
                </a:ext>
              </a:extLst>
            </p:cNvPr>
            <p:cNvGrpSpPr/>
            <p:nvPr/>
          </p:nvGrpSpPr>
          <p:grpSpPr>
            <a:xfrm flipH="1">
              <a:off x="5304922" y="4299918"/>
              <a:ext cx="3492000" cy="437610"/>
              <a:chOff x="1709238" y="4209096"/>
              <a:chExt cx="3492000" cy="437610"/>
            </a:xfrm>
          </p:grpSpPr>
          <p:sp>
            <p:nvSpPr>
              <p:cNvPr id="93" name="Rectangle 17">
                <a:extLst>
                  <a:ext uri="{FF2B5EF4-FFF2-40B4-BE49-F238E27FC236}">
                    <a16:creationId xmlns="" xmlns:a16="http://schemas.microsoft.com/office/drawing/2014/main" id="{9FC85E0A-06B3-4AF3-9518-BEA18D4C7B1E}"/>
                  </a:ext>
                </a:extLst>
              </p:cNvPr>
              <p:cNvSpPr/>
              <p:nvPr/>
            </p:nvSpPr>
            <p:spPr>
              <a:xfrm>
                <a:off x="1709238" y="4214706"/>
                <a:ext cx="3492000" cy="432000"/>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94" name="Group 18">
                <a:extLst>
                  <a:ext uri="{FF2B5EF4-FFF2-40B4-BE49-F238E27FC236}">
                    <a16:creationId xmlns="" xmlns:a16="http://schemas.microsoft.com/office/drawing/2014/main" id="{3376BB86-D084-4092-A536-910A1477B752}"/>
                  </a:ext>
                </a:extLst>
              </p:cNvPr>
              <p:cNvGrpSpPr/>
              <p:nvPr/>
            </p:nvGrpSpPr>
            <p:grpSpPr>
              <a:xfrm>
                <a:off x="2078720" y="4209096"/>
                <a:ext cx="469833" cy="432000"/>
                <a:chOff x="2078720" y="4209096"/>
                <a:chExt cx="469833" cy="432000"/>
              </a:xfrm>
            </p:grpSpPr>
            <p:sp>
              <p:nvSpPr>
                <p:cNvPr id="102" name="Rectangle 26">
                  <a:extLst>
                    <a:ext uri="{FF2B5EF4-FFF2-40B4-BE49-F238E27FC236}">
                      <a16:creationId xmlns="" xmlns:a16="http://schemas.microsoft.com/office/drawing/2014/main" id="{69EEAAC1-F2A4-478A-8468-8CF39645735C}"/>
                    </a:ext>
                  </a:extLst>
                </p:cNvPr>
                <p:cNvSpPr/>
                <p:nvPr/>
              </p:nvSpPr>
              <p:spPr>
                <a:xfrm>
                  <a:off x="2078720"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3" name="Rectangle 27">
                  <a:extLst>
                    <a:ext uri="{FF2B5EF4-FFF2-40B4-BE49-F238E27FC236}">
                      <a16:creationId xmlns="" xmlns:a16="http://schemas.microsoft.com/office/drawing/2014/main" id="{8A1F0B08-5F87-4539-9CE2-691C8EC8ECCD}"/>
                    </a:ext>
                  </a:extLst>
                </p:cNvPr>
                <p:cNvSpPr/>
                <p:nvPr/>
              </p:nvSpPr>
              <p:spPr>
                <a:xfrm>
                  <a:off x="2217331"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4" name="Rectangle 28">
                  <a:extLst>
                    <a:ext uri="{FF2B5EF4-FFF2-40B4-BE49-F238E27FC236}">
                      <a16:creationId xmlns="" xmlns:a16="http://schemas.microsoft.com/office/drawing/2014/main" id="{966436C6-4A97-4795-B322-18F1A4F01765}"/>
                    </a:ext>
                  </a:extLst>
                </p:cNvPr>
                <p:cNvSpPr/>
                <p:nvPr/>
              </p:nvSpPr>
              <p:spPr>
                <a:xfrm>
                  <a:off x="2355942"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5" name="Rectangle 29">
                  <a:extLst>
                    <a:ext uri="{FF2B5EF4-FFF2-40B4-BE49-F238E27FC236}">
                      <a16:creationId xmlns="" xmlns:a16="http://schemas.microsoft.com/office/drawing/2014/main" id="{615C617B-BB88-45D7-A9C3-A3A015C73936}"/>
                    </a:ext>
                  </a:extLst>
                </p:cNvPr>
                <p:cNvSpPr/>
                <p:nvPr/>
              </p:nvSpPr>
              <p:spPr>
                <a:xfrm>
                  <a:off x="2494553"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95" name="Group 19">
                <a:extLst>
                  <a:ext uri="{FF2B5EF4-FFF2-40B4-BE49-F238E27FC236}">
                    <a16:creationId xmlns="" xmlns:a16="http://schemas.microsoft.com/office/drawing/2014/main" id="{749475DB-EA1F-4E70-A135-A968AA4B3003}"/>
                  </a:ext>
                </a:extLst>
              </p:cNvPr>
              <p:cNvGrpSpPr/>
              <p:nvPr/>
            </p:nvGrpSpPr>
            <p:grpSpPr>
              <a:xfrm>
                <a:off x="4098293" y="4384000"/>
                <a:ext cx="900965" cy="82800"/>
                <a:chOff x="4098293" y="4384000"/>
                <a:chExt cx="900965" cy="82800"/>
              </a:xfrm>
            </p:grpSpPr>
            <p:sp>
              <p:nvSpPr>
                <p:cNvPr id="96" name="Rectangle 20">
                  <a:extLst>
                    <a:ext uri="{FF2B5EF4-FFF2-40B4-BE49-F238E27FC236}">
                      <a16:creationId xmlns="" xmlns:a16="http://schemas.microsoft.com/office/drawing/2014/main" id="{E6BB9DF4-5283-44F5-B73A-8F3A0B98008E}"/>
                    </a:ext>
                  </a:extLst>
                </p:cNvPr>
                <p:cNvSpPr/>
                <p:nvPr/>
              </p:nvSpPr>
              <p:spPr>
                <a:xfrm>
                  <a:off x="4098293"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7" name="Rectangle 21">
                  <a:extLst>
                    <a:ext uri="{FF2B5EF4-FFF2-40B4-BE49-F238E27FC236}">
                      <a16:creationId xmlns="" xmlns:a16="http://schemas.microsoft.com/office/drawing/2014/main" id="{73AA1636-C063-4624-98B2-75DA8CDD0789}"/>
                    </a:ext>
                  </a:extLst>
                </p:cNvPr>
                <p:cNvSpPr/>
                <p:nvPr/>
              </p:nvSpPr>
              <p:spPr>
                <a:xfrm>
                  <a:off x="4260486"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8" name="Rectangle 22">
                  <a:extLst>
                    <a:ext uri="{FF2B5EF4-FFF2-40B4-BE49-F238E27FC236}">
                      <a16:creationId xmlns="" xmlns:a16="http://schemas.microsoft.com/office/drawing/2014/main" id="{00D299A8-1789-44E0-9FD5-C7293DBAE17C}"/>
                    </a:ext>
                  </a:extLst>
                </p:cNvPr>
                <p:cNvSpPr/>
                <p:nvPr/>
              </p:nvSpPr>
              <p:spPr>
                <a:xfrm>
                  <a:off x="4422679"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9" name="Rectangle 23">
                  <a:extLst>
                    <a:ext uri="{FF2B5EF4-FFF2-40B4-BE49-F238E27FC236}">
                      <a16:creationId xmlns="" xmlns:a16="http://schemas.microsoft.com/office/drawing/2014/main" id="{B308CCAE-EA14-4A95-BE3D-284898F1DB84}"/>
                    </a:ext>
                  </a:extLst>
                </p:cNvPr>
                <p:cNvSpPr/>
                <p:nvPr/>
              </p:nvSpPr>
              <p:spPr>
                <a:xfrm>
                  <a:off x="4584872"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0" name="Rectangle 24">
                  <a:extLst>
                    <a:ext uri="{FF2B5EF4-FFF2-40B4-BE49-F238E27FC236}">
                      <a16:creationId xmlns="" xmlns:a16="http://schemas.microsoft.com/office/drawing/2014/main" id="{4339330D-CF9F-420A-9C37-A77B86B3D0D7}"/>
                    </a:ext>
                  </a:extLst>
                </p:cNvPr>
                <p:cNvSpPr/>
                <p:nvPr/>
              </p:nvSpPr>
              <p:spPr>
                <a:xfrm>
                  <a:off x="4747065"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1" name="Rectangle 25">
                  <a:extLst>
                    <a:ext uri="{FF2B5EF4-FFF2-40B4-BE49-F238E27FC236}">
                      <a16:creationId xmlns="" xmlns:a16="http://schemas.microsoft.com/office/drawing/2014/main" id="{FAEEDF58-7296-47CA-82D7-C94B90C191E9}"/>
                    </a:ext>
                  </a:extLst>
                </p:cNvPr>
                <p:cNvSpPr/>
                <p:nvPr/>
              </p:nvSpPr>
              <p:spPr>
                <a:xfrm>
                  <a:off x="4909258"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grpSp>
          <p:nvGrpSpPr>
            <p:cNvPr id="82" name="Group 6">
              <a:extLst>
                <a:ext uri="{FF2B5EF4-FFF2-40B4-BE49-F238E27FC236}">
                  <a16:creationId xmlns="" xmlns:a16="http://schemas.microsoft.com/office/drawing/2014/main" id="{6A39DF18-208F-471C-A88C-579F893EB6B4}"/>
                </a:ext>
              </a:extLst>
            </p:cNvPr>
            <p:cNvGrpSpPr/>
            <p:nvPr/>
          </p:nvGrpSpPr>
          <p:grpSpPr>
            <a:xfrm>
              <a:off x="6272654" y="1875857"/>
              <a:ext cx="720080" cy="720080"/>
              <a:chOff x="6272654" y="1875857"/>
              <a:chExt cx="720080" cy="720080"/>
            </a:xfrm>
          </p:grpSpPr>
          <p:sp>
            <p:nvSpPr>
              <p:cNvPr id="91" name="Rectangle 15">
                <a:extLst>
                  <a:ext uri="{FF2B5EF4-FFF2-40B4-BE49-F238E27FC236}">
                    <a16:creationId xmlns="" xmlns:a16="http://schemas.microsoft.com/office/drawing/2014/main" id="{B1E5624A-24C2-4A2C-BC42-F5F5BDCDB448}"/>
                  </a:ext>
                </a:extLst>
              </p:cNvPr>
              <p:cNvSpPr/>
              <p:nvPr/>
            </p:nvSpPr>
            <p:spPr>
              <a:xfrm>
                <a:off x="6272654" y="1875857"/>
                <a:ext cx="720080" cy="720080"/>
              </a:xfrm>
              <a:prstGeom prst="rect">
                <a:avLst/>
              </a:prstGeom>
              <a:solidFill>
                <a:schemeClr val="accent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2" name="Parallelogram 5">
                <a:extLst>
                  <a:ext uri="{FF2B5EF4-FFF2-40B4-BE49-F238E27FC236}">
                    <a16:creationId xmlns="" xmlns:a16="http://schemas.microsoft.com/office/drawing/2014/main" id="{6A31365D-EBBD-4BA4-9929-C868195D4BB4}"/>
                  </a:ext>
                </a:extLst>
              </p:cNvPr>
              <p:cNvSpPr>
                <a:spLocks/>
              </p:cNvSpPr>
              <p:nvPr/>
            </p:nvSpPr>
            <p:spPr>
              <a:xfrm>
                <a:off x="6391715" y="1978487"/>
                <a:ext cx="481958" cy="481904"/>
              </a:xfrm>
              <a:custGeom>
                <a:avLst/>
                <a:gdLst/>
                <a:ahLst/>
                <a:cxnLst/>
                <a:rect l="l" t="t" r="r" b="b"/>
                <a:pathLst>
                  <a:path w="848270" h="868857">
                    <a:moveTo>
                      <a:pt x="424135" y="189887"/>
                    </a:moveTo>
                    <a:lnTo>
                      <a:pt x="297766" y="526729"/>
                    </a:lnTo>
                    <a:lnTo>
                      <a:pt x="550505" y="526729"/>
                    </a:lnTo>
                    <a:close/>
                    <a:moveTo>
                      <a:pt x="325960" y="0"/>
                    </a:moveTo>
                    <a:lnTo>
                      <a:pt x="352897" y="0"/>
                    </a:lnTo>
                    <a:lnTo>
                      <a:pt x="495373" y="0"/>
                    </a:lnTo>
                    <a:lnTo>
                      <a:pt x="522310" y="0"/>
                    </a:lnTo>
                    <a:lnTo>
                      <a:pt x="848270" y="868857"/>
                    </a:lnTo>
                    <a:lnTo>
                      <a:pt x="678857" y="868857"/>
                    </a:lnTo>
                    <a:lnTo>
                      <a:pt x="604960" y="671883"/>
                    </a:lnTo>
                    <a:lnTo>
                      <a:pt x="243310" y="671883"/>
                    </a:lnTo>
                    <a:lnTo>
                      <a:pt x="169413" y="868857"/>
                    </a:lnTo>
                    <a:lnTo>
                      <a:pt x="0" y="86885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83" name="Group 7">
              <a:extLst>
                <a:ext uri="{FF2B5EF4-FFF2-40B4-BE49-F238E27FC236}">
                  <a16:creationId xmlns="" xmlns:a16="http://schemas.microsoft.com/office/drawing/2014/main" id="{5089BCC1-43A0-4842-A7EA-F9C39DBAABA0}"/>
                </a:ext>
              </a:extLst>
            </p:cNvPr>
            <p:cNvGrpSpPr/>
            <p:nvPr/>
          </p:nvGrpSpPr>
          <p:grpSpPr>
            <a:xfrm>
              <a:off x="7109110" y="1875857"/>
              <a:ext cx="720080" cy="720080"/>
              <a:chOff x="7109110" y="1875857"/>
              <a:chExt cx="720080" cy="720080"/>
            </a:xfrm>
          </p:grpSpPr>
          <p:sp>
            <p:nvSpPr>
              <p:cNvPr id="89" name="Rectangle 13">
                <a:extLst>
                  <a:ext uri="{FF2B5EF4-FFF2-40B4-BE49-F238E27FC236}">
                    <a16:creationId xmlns="" xmlns:a16="http://schemas.microsoft.com/office/drawing/2014/main" id="{3B4EAC2F-5A05-443B-A965-8BBE21ED4AC3}"/>
                  </a:ext>
                </a:extLst>
              </p:cNvPr>
              <p:cNvSpPr/>
              <p:nvPr/>
            </p:nvSpPr>
            <p:spPr>
              <a:xfrm>
                <a:off x="7109110" y="1875857"/>
                <a:ext cx="720080" cy="720080"/>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0" name="Rectangle 9">
                <a:extLst>
                  <a:ext uri="{FF2B5EF4-FFF2-40B4-BE49-F238E27FC236}">
                    <a16:creationId xmlns="" xmlns:a16="http://schemas.microsoft.com/office/drawing/2014/main" id="{F8596CF6-354E-4BF3-9AF2-79C5DC9A8E23}"/>
                  </a:ext>
                </a:extLst>
              </p:cNvPr>
              <p:cNvSpPr>
                <a:spLocks noChangeAspect="1"/>
              </p:cNvSpPr>
              <p:nvPr/>
            </p:nvSpPr>
            <p:spPr>
              <a:xfrm>
                <a:off x="7267746" y="1994945"/>
                <a:ext cx="402809" cy="481904"/>
              </a:xfrm>
              <a:custGeom>
                <a:avLst/>
                <a:gdLst>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174101 w 728932"/>
                  <a:gd name="connsiteY5" fmla="*/ 488630 h 872065"/>
                  <a:gd name="connsiteX6" fmla="*/ 174101 w 728932"/>
                  <a:gd name="connsiteY6" fmla="*/ 140965 h 872065"/>
                  <a:gd name="connsiteX7" fmla="*/ 174101 w 728932"/>
                  <a:gd name="connsiteY7" fmla="*/ 347665 h 872065"/>
                  <a:gd name="connsiteX8" fmla="*/ 431276 w 728932"/>
                  <a:gd name="connsiteY8" fmla="*/ 347665 h 872065"/>
                  <a:gd name="connsiteX9" fmla="*/ 431276 w 728932"/>
                  <a:gd name="connsiteY9" fmla="*/ 345754 h 872065"/>
                  <a:gd name="connsiteX10" fmla="*/ 517000 w 728932"/>
                  <a:gd name="connsiteY10" fmla="*/ 243359 h 872065"/>
                  <a:gd name="connsiteX11" fmla="*/ 433656 w 728932"/>
                  <a:gd name="connsiteY11" fmla="*/ 148109 h 872065"/>
                  <a:gd name="connsiteX12" fmla="*/ 174101 w 728932"/>
                  <a:gd name="connsiteY12" fmla="*/ 140965 h 872065"/>
                  <a:gd name="connsiteX13" fmla="*/ 0 w 728932"/>
                  <a:gd name="connsiteY13" fmla="*/ 0 h 872065"/>
                  <a:gd name="connsiteX14" fmla="*/ 127816 w 728932"/>
                  <a:gd name="connsiteY14" fmla="*/ 0 h 872065"/>
                  <a:gd name="connsiteX15" fmla="*/ 174101 w 728932"/>
                  <a:gd name="connsiteY15" fmla="*/ 0 h 872065"/>
                  <a:gd name="connsiteX16" fmla="*/ 447945 w 728932"/>
                  <a:gd name="connsiteY16" fmla="*/ 0 h 872065"/>
                  <a:gd name="connsiteX17" fmla="*/ 447945 w 728932"/>
                  <a:gd name="connsiteY17" fmla="*/ 1732 h 872065"/>
                  <a:gd name="connsiteX18" fmla="*/ 683688 w 728932"/>
                  <a:gd name="connsiteY18" fmla="*/ 179066 h 872065"/>
                  <a:gd name="connsiteX19" fmla="*/ 559863 w 728932"/>
                  <a:gd name="connsiteY19" fmla="*/ 407666 h 872065"/>
                  <a:gd name="connsiteX20" fmla="*/ 728932 w 728932"/>
                  <a:gd name="connsiteY20" fmla="*/ 633885 h 872065"/>
                  <a:gd name="connsiteX21" fmla="*/ 433657 w 728932"/>
                  <a:gd name="connsiteY21" fmla="*/ 872010 h 872065"/>
                  <a:gd name="connsiteX22" fmla="*/ 433776 w 728932"/>
                  <a:gd name="connsiteY22" fmla="*/ 869628 h 872065"/>
                  <a:gd name="connsiteX23" fmla="*/ 174101 w 728932"/>
                  <a:gd name="connsiteY23" fmla="*/ 869628 h 872065"/>
                  <a:gd name="connsiteX24" fmla="*/ 127816 w 728932"/>
                  <a:gd name="connsiteY24" fmla="*/ 869628 h 872065"/>
                  <a:gd name="connsiteX25" fmla="*/ 0 w 728932"/>
                  <a:gd name="connsiteY25" fmla="*/ 869628 h 872065"/>
                  <a:gd name="connsiteX26" fmla="*/ 0 w 728932"/>
                  <a:gd name="connsiteY26" fmla="*/ 0 h 87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8932" h="872065">
                    <a:moveTo>
                      <a:pt x="174101" y="488630"/>
                    </a:moveTo>
                    <a:lnTo>
                      <a:pt x="174101" y="728663"/>
                    </a:lnTo>
                    <a:lnTo>
                      <a:pt x="442406" y="728663"/>
                    </a:lnTo>
                    <a:cubicBezTo>
                      <a:pt x="511257" y="715167"/>
                      <a:pt x="549532" y="684907"/>
                      <a:pt x="547956" y="612454"/>
                    </a:cubicBezTo>
                    <a:cubicBezTo>
                      <a:pt x="543194" y="552923"/>
                      <a:pt x="538432" y="510060"/>
                      <a:pt x="431276" y="493391"/>
                    </a:cubicBezTo>
                    <a:lnTo>
                      <a:pt x="174101" y="488630"/>
                    </a:lnTo>
                    <a:close/>
                    <a:moveTo>
                      <a:pt x="174101" y="140965"/>
                    </a:moveTo>
                    <a:lnTo>
                      <a:pt x="174101" y="347665"/>
                    </a:lnTo>
                    <a:lnTo>
                      <a:pt x="431276" y="347665"/>
                    </a:lnTo>
                    <a:lnTo>
                      <a:pt x="431276" y="345754"/>
                    </a:lnTo>
                    <a:cubicBezTo>
                      <a:pt x="474139" y="322735"/>
                      <a:pt x="514619" y="311622"/>
                      <a:pt x="517000" y="243359"/>
                    </a:cubicBezTo>
                    <a:cubicBezTo>
                      <a:pt x="517000" y="202878"/>
                      <a:pt x="502713" y="157634"/>
                      <a:pt x="433656" y="148109"/>
                    </a:cubicBezTo>
                    <a:cubicBezTo>
                      <a:pt x="366981" y="140568"/>
                      <a:pt x="274510" y="141043"/>
                      <a:pt x="174101" y="140965"/>
                    </a:cubicBezTo>
                    <a:close/>
                    <a:moveTo>
                      <a:pt x="0" y="0"/>
                    </a:moveTo>
                    <a:lnTo>
                      <a:pt x="127816" y="0"/>
                    </a:lnTo>
                    <a:lnTo>
                      <a:pt x="174101" y="0"/>
                    </a:lnTo>
                    <a:lnTo>
                      <a:pt x="447945" y="0"/>
                    </a:lnTo>
                    <a:lnTo>
                      <a:pt x="447945" y="1732"/>
                    </a:lnTo>
                    <a:cubicBezTo>
                      <a:pt x="634795" y="8775"/>
                      <a:pt x="679801" y="148746"/>
                      <a:pt x="683688" y="179066"/>
                    </a:cubicBezTo>
                    <a:cubicBezTo>
                      <a:pt x="689245" y="333848"/>
                      <a:pt x="620981" y="374328"/>
                      <a:pt x="559863" y="407666"/>
                    </a:cubicBezTo>
                    <a:cubicBezTo>
                      <a:pt x="663844" y="433066"/>
                      <a:pt x="727345" y="515617"/>
                      <a:pt x="728932" y="633885"/>
                    </a:cubicBezTo>
                    <a:cubicBezTo>
                      <a:pt x="720200" y="800572"/>
                      <a:pt x="594788" y="874392"/>
                      <a:pt x="433657" y="872010"/>
                    </a:cubicBezTo>
                    <a:cubicBezTo>
                      <a:pt x="433697" y="871216"/>
                      <a:pt x="433736" y="870422"/>
                      <a:pt x="433776" y="869628"/>
                    </a:cubicBezTo>
                    <a:lnTo>
                      <a:pt x="174101" y="869628"/>
                    </a:lnTo>
                    <a:lnTo>
                      <a:pt x="127816" y="869628"/>
                    </a:lnTo>
                    <a:lnTo>
                      <a:pt x="0" y="869628"/>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84" name="Group 8">
              <a:extLst>
                <a:ext uri="{FF2B5EF4-FFF2-40B4-BE49-F238E27FC236}">
                  <a16:creationId xmlns="" xmlns:a16="http://schemas.microsoft.com/office/drawing/2014/main" id="{2E2C3251-DA89-42C6-965E-C0955C320A52}"/>
                </a:ext>
              </a:extLst>
            </p:cNvPr>
            <p:cNvGrpSpPr/>
            <p:nvPr/>
          </p:nvGrpSpPr>
          <p:grpSpPr>
            <a:xfrm>
              <a:off x="6690882" y="1037184"/>
              <a:ext cx="720080" cy="720080"/>
              <a:chOff x="6690882" y="1037184"/>
              <a:chExt cx="720080" cy="720080"/>
            </a:xfrm>
          </p:grpSpPr>
          <p:sp>
            <p:nvSpPr>
              <p:cNvPr id="87" name="Rectangle 11">
                <a:extLst>
                  <a:ext uri="{FF2B5EF4-FFF2-40B4-BE49-F238E27FC236}">
                    <a16:creationId xmlns="" xmlns:a16="http://schemas.microsoft.com/office/drawing/2014/main" id="{180B76D5-F518-4918-8B75-740FD388DE69}"/>
                  </a:ext>
                </a:extLst>
              </p:cNvPr>
              <p:cNvSpPr/>
              <p:nvPr/>
            </p:nvSpPr>
            <p:spPr>
              <a:xfrm>
                <a:off x="6690882" y="1037184"/>
                <a:ext cx="720080" cy="72008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8" name="Block Arc 12">
                <a:extLst>
                  <a:ext uri="{FF2B5EF4-FFF2-40B4-BE49-F238E27FC236}">
                    <a16:creationId xmlns="" xmlns:a16="http://schemas.microsoft.com/office/drawing/2014/main" id="{D4263C5B-31BE-4573-9AE6-DF41DCCD548D}"/>
                  </a:ext>
                </a:extLst>
              </p:cNvPr>
              <p:cNvSpPr>
                <a:spLocks noChangeAspect="1"/>
              </p:cNvSpPr>
              <p:nvPr/>
            </p:nvSpPr>
            <p:spPr>
              <a:xfrm>
                <a:off x="6842201" y="1156272"/>
                <a:ext cx="417443" cy="481904"/>
              </a:xfrm>
              <a:prstGeom prst="blockArc">
                <a:avLst>
                  <a:gd name="adj1" fmla="val 1756726"/>
                  <a:gd name="adj2" fmla="val 19889488"/>
                  <a:gd name="adj3" fmla="val 227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85" name="Round Same Side Corner Rectangle 51">
              <a:extLst>
                <a:ext uri="{FF2B5EF4-FFF2-40B4-BE49-F238E27FC236}">
                  <a16:creationId xmlns="" xmlns:a16="http://schemas.microsoft.com/office/drawing/2014/main" id="{B001C315-27F4-4204-BD2B-01FA287030A3}"/>
                </a:ext>
              </a:extLst>
            </p:cNvPr>
            <p:cNvSpPr/>
            <p:nvPr/>
          </p:nvSpPr>
          <p:spPr>
            <a:xfrm rot="5400000">
              <a:off x="6852922" y="1652530"/>
              <a:ext cx="396000" cy="2520000"/>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dirty="0"/>
                <a:t>D</a:t>
              </a:r>
              <a:endParaRPr lang="ko-KR" altLang="en-US" dirty="0"/>
            </a:p>
          </p:txBody>
        </p:sp>
        <p:sp>
          <p:nvSpPr>
            <p:cNvPr id="86" name="Round Same Side Corner Rectangle 51">
              <a:extLst>
                <a:ext uri="{FF2B5EF4-FFF2-40B4-BE49-F238E27FC236}">
                  <a16:creationId xmlns="" xmlns:a16="http://schemas.microsoft.com/office/drawing/2014/main" id="{57DECD43-C7D7-465C-8F01-2072DB0F4586}"/>
                </a:ext>
              </a:extLst>
            </p:cNvPr>
            <p:cNvSpPr/>
            <p:nvPr/>
          </p:nvSpPr>
          <p:spPr>
            <a:xfrm rot="16200000">
              <a:off x="6852922" y="2167123"/>
              <a:ext cx="396000" cy="2520000"/>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dirty="0"/>
                <a:t>D</a:t>
              </a:r>
              <a:endParaRPr lang="ko-KR" altLang="en-US" dirty="0"/>
            </a:p>
          </p:txBody>
        </p:sp>
      </p:grpSp>
    </p:spTree>
    <p:extLst>
      <p:ext uri="{BB962C8B-B14F-4D97-AF65-F5344CB8AC3E}">
        <p14:creationId xmlns:p14="http://schemas.microsoft.com/office/powerpoint/2010/main" val="92585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563888" y="1419622"/>
            <a:ext cx="5184576" cy="2304256"/>
          </a:xfrm>
        </p:spPr>
        <p:txBody>
          <a:bodyPr/>
          <a:lstStyle/>
          <a:p>
            <a:r>
              <a:rPr lang="en-US" altLang="ko-KR" dirty="0"/>
              <a:t>ESTABLISHMENT OF </a:t>
            </a:r>
            <a:r>
              <a:rPr lang="en-US" altLang="ko-KR" sz="9600" dirty="0"/>
              <a:t>ISDN</a:t>
            </a:r>
            <a:endParaRPr lang="ko-KR" altLang="en-US" dirty="0"/>
          </a:p>
        </p:txBody>
      </p:sp>
    </p:spTree>
    <p:extLst>
      <p:ext uri="{BB962C8B-B14F-4D97-AF65-F5344CB8AC3E}">
        <p14:creationId xmlns:p14="http://schemas.microsoft.com/office/powerpoint/2010/main" val="477319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DF10811C-69A8-4613-A814-3429EAF92A3A}"/>
              </a:ext>
            </a:extLst>
          </p:cNvPr>
          <p:cNvSpPr/>
          <p:nvPr/>
        </p:nvSpPr>
        <p:spPr>
          <a:xfrm>
            <a:off x="1691680" y="802035"/>
            <a:ext cx="7200800" cy="3539430"/>
          </a:xfrm>
          <a:prstGeom prst="rect">
            <a:avLst/>
          </a:prstGeom>
        </p:spPr>
        <p:txBody>
          <a:bodyPr wrap="square">
            <a:spAutoFit/>
          </a:bodyPr>
          <a:lstStyle/>
          <a:p>
            <a:pPr algn="just"/>
            <a:r>
              <a:rPr lang="en-PH" sz="2800" dirty="0"/>
              <a:t>The </a:t>
            </a:r>
            <a:r>
              <a:rPr lang="en-PH" sz="2800" b="1" dirty="0"/>
              <a:t>ISDN</a:t>
            </a:r>
            <a:r>
              <a:rPr lang="en-PH" sz="2800" dirty="0"/>
              <a:t> consists of different agencies and facilities that are providing information and  services that address various issues            affecting the youth and adolescents in the   city such as teenage pregnancy, STI and    HIV/AIDS, psycho-social issues, substance abuse, violence against women and children, among others. </a:t>
            </a:r>
          </a:p>
        </p:txBody>
      </p:sp>
    </p:spTree>
    <p:extLst>
      <p:ext uri="{BB962C8B-B14F-4D97-AF65-F5344CB8AC3E}">
        <p14:creationId xmlns:p14="http://schemas.microsoft.com/office/powerpoint/2010/main" val="3912974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7EE2FE4B-FE20-4456-9B5E-1072772DBDB6}"/>
              </a:ext>
            </a:extLst>
          </p:cNvPr>
          <p:cNvSpPr>
            <a:spLocks noGrp="1"/>
          </p:cNvSpPr>
          <p:nvPr>
            <p:ph type="body" sz="quarter" idx="10"/>
          </p:nvPr>
        </p:nvSpPr>
        <p:spPr>
          <a:xfrm>
            <a:off x="827584" y="-164554"/>
            <a:ext cx="7776864" cy="1584176"/>
          </a:xfrm>
        </p:spPr>
        <p:txBody>
          <a:bodyPr/>
          <a:lstStyle/>
          <a:p>
            <a:r>
              <a:rPr lang="en-US" b="1" dirty="0"/>
              <a:t>Setting-Up and Mobilizing ISDN</a:t>
            </a:r>
            <a:endParaRPr lang="en-PH" b="1" dirty="0"/>
          </a:p>
        </p:txBody>
      </p:sp>
      <p:sp>
        <p:nvSpPr>
          <p:cNvPr id="5" name="TextBox 4">
            <a:extLst>
              <a:ext uri="{FF2B5EF4-FFF2-40B4-BE49-F238E27FC236}">
                <a16:creationId xmlns="" xmlns:a16="http://schemas.microsoft.com/office/drawing/2014/main" id="{4A0F0076-0983-4BED-AFBD-A712D9462D4A}"/>
              </a:ext>
            </a:extLst>
          </p:cNvPr>
          <p:cNvSpPr txBox="1"/>
          <p:nvPr/>
        </p:nvSpPr>
        <p:spPr>
          <a:xfrm>
            <a:off x="3850136" y="1131590"/>
            <a:ext cx="5042344" cy="307777"/>
          </a:xfrm>
          <a:prstGeom prst="rect">
            <a:avLst/>
          </a:prstGeom>
          <a:noFill/>
        </p:spPr>
        <p:txBody>
          <a:bodyPr wrap="square" rtlCol="0">
            <a:spAutoFit/>
          </a:bodyPr>
          <a:lstStyle/>
          <a:p>
            <a:pPr lvl="0"/>
            <a:r>
              <a:rPr lang="en-PH" sz="1400" b="1" dirty="0"/>
              <a:t>Identify the needs and issues of the stakeholders.</a:t>
            </a:r>
          </a:p>
        </p:txBody>
      </p:sp>
      <p:sp>
        <p:nvSpPr>
          <p:cNvPr id="10" name="Oval 9">
            <a:extLst>
              <a:ext uri="{FF2B5EF4-FFF2-40B4-BE49-F238E27FC236}">
                <a16:creationId xmlns="" xmlns:a16="http://schemas.microsoft.com/office/drawing/2014/main" id="{97BAB6B2-F0DA-4096-B8AC-DB4FF2272725}"/>
              </a:ext>
            </a:extLst>
          </p:cNvPr>
          <p:cNvSpPr/>
          <p:nvPr/>
        </p:nvSpPr>
        <p:spPr>
          <a:xfrm>
            <a:off x="3340228" y="1119186"/>
            <a:ext cx="432048" cy="3826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Oval 15">
            <a:extLst>
              <a:ext uri="{FF2B5EF4-FFF2-40B4-BE49-F238E27FC236}">
                <a16:creationId xmlns="" xmlns:a16="http://schemas.microsoft.com/office/drawing/2014/main" id="{DE0733A7-178C-49E7-8CDD-E00A0B205D45}"/>
              </a:ext>
            </a:extLst>
          </p:cNvPr>
          <p:cNvSpPr/>
          <p:nvPr/>
        </p:nvSpPr>
        <p:spPr>
          <a:xfrm>
            <a:off x="3347864" y="1563638"/>
            <a:ext cx="432049" cy="4100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1" name="TextBox 20">
            <a:extLst>
              <a:ext uri="{FF2B5EF4-FFF2-40B4-BE49-F238E27FC236}">
                <a16:creationId xmlns="" xmlns:a16="http://schemas.microsoft.com/office/drawing/2014/main" id="{8D214946-45C4-4344-ACF8-82524D0427E5}"/>
              </a:ext>
            </a:extLst>
          </p:cNvPr>
          <p:cNvSpPr txBox="1"/>
          <p:nvPr/>
        </p:nvSpPr>
        <p:spPr>
          <a:xfrm>
            <a:off x="3850136" y="1491630"/>
            <a:ext cx="5042344" cy="523220"/>
          </a:xfrm>
          <a:prstGeom prst="rect">
            <a:avLst/>
          </a:prstGeom>
          <a:noFill/>
        </p:spPr>
        <p:txBody>
          <a:bodyPr wrap="square" rtlCol="0">
            <a:spAutoFit/>
          </a:bodyPr>
          <a:lstStyle/>
          <a:p>
            <a:r>
              <a:rPr lang="en-PH" sz="1400" b="1" dirty="0"/>
              <a:t>Map available information and services for youth and      adolescents in the city.</a:t>
            </a:r>
          </a:p>
        </p:txBody>
      </p:sp>
      <p:sp>
        <p:nvSpPr>
          <p:cNvPr id="22" name="TextBox 21">
            <a:extLst>
              <a:ext uri="{FF2B5EF4-FFF2-40B4-BE49-F238E27FC236}">
                <a16:creationId xmlns="" xmlns:a16="http://schemas.microsoft.com/office/drawing/2014/main" id="{F5205FBC-1BA2-428E-A428-99C01F871EB6}"/>
              </a:ext>
            </a:extLst>
          </p:cNvPr>
          <p:cNvSpPr txBox="1"/>
          <p:nvPr/>
        </p:nvSpPr>
        <p:spPr>
          <a:xfrm>
            <a:off x="3850136" y="2048530"/>
            <a:ext cx="5042344" cy="523220"/>
          </a:xfrm>
          <a:prstGeom prst="rect">
            <a:avLst/>
          </a:prstGeom>
          <a:noFill/>
        </p:spPr>
        <p:txBody>
          <a:bodyPr wrap="square" rtlCol="0">
            <a:spAutoFit/>
          </a:bodyPr>
          <a:lstStyle/>
          <a:p>
            <a:pPr lvl="0"/>
            <a:r>
              <a:rPr lang="en-PH" sz="1400" b="1" dirty="0"/>
              <a:t>Identify agencies that provide services for the identified  needs of youth and adolescents.</a:t>
            </a:r>
          </a:p>
        </p:txBody>
      </p:sp>
      <p:sp>
        <p:nvSpPr>
          <p:cNvPr id="23" name="Oval 22">
            <a:extLst>
              <a:ext uri="{FF2B5EF4-FFF2-40B4-BE49-F238E27FC236}">
                <a16:creationId xmlns="" xmlns:a16="http://schemas.microsoft.com/office/drawing/2014/main" id="{2EB79A75-8377-4F4F-8E95-F7E8B352B9E6}"/>
              </a:ext>
            </a:extLst>
          </p:cNvPr>
          <p:cNvSpPr/>
          <p:nvPr/>
        </p:nvSpPr>
        <p:spPr>
          <a:xfrm>
            <a:off x="3347865" y="2067694"/>
            <a:ext cx="432048" cy="3826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4" name="Oval 23">
            <a:extLst>
              <a:ext uri="{FF2B5EF4-FFF2-40B4-BE49-F238E27FC236}">
                <a16:creationId xmlns="" xmlns:a16="http://schemas.microsoft.com/office/drawing/2014/main" id="{2F1FB868-E697-4154-A614-1982F5F1825A}"/>
              </a:ext>
            </a:extLst>
          </p:cNvPr>
          <p:cNvSpPr/>
          <p:nvPr/>
        </p:nvSpPr>
        <p:spPr>
          <a:xfrm>
            <a:off x="3340227" y="2598271"/>
            <a:ext cx="432049" cy="4100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5" name="TextBox 24">
            <a:extLst>
              <a:ext uri="{FF2B5EF4-FFF2-40B4-BE49-F238E27FC236}">
                <a16:creationId xmlns="" xmlns:a16="http://schemas.microsoft.com/office/drawing/2014/main" id="{962A7CBE-F706-4BBC-B145-0E2158A9B6D7}"/>
              </a:ext>
            </a:extLst>
          </p:cNvPr>
          <p:cNvSpPr txBox="1"/>
          <p:nvPr/>
        </p:nvSpPr>
        <p:spPr>
          <a:xfrm>
            <a:off x="3850136" y="2571750"/>
            <a:ext cx="5042344" cy="523220"/>
          </a:xfrm>
          <a:prstGeom prst="rect">
            <a:avLst/>
          </a:prstGeom>
          <a:noFill/>
        </p:spPr>
        <p:txBody>
          <a:bodyPr wrap="square" rtlCol="0">
            <a:spAutoFit/>
          </a:bodyPr>
          <a:lstStyle/>
          <a:p>
            <a:pPr lvl="0"/>
            <a:r>
              <a:rPr lang="en-PH" sz="1400" b="1" dirty="0"/>
              <a:t>Set-up a referral system or collaborative mechanism among participating agencies.</a:t>
            </a:r>
          </a:p>
        </p:txBody>
      </p:sp>
      <p:sp>
        <p:nvSpPr>
          <p:cNvPr id="26" name="TextBox 25">
            <a:extLst>
              <a:ext uri="{FF2B5EF4-FFF2-40B4-BE49-F238E27FC236}">
                <a16:creationId xmlns="" xmlns:a16="http://schemas.microsoft.com/office/drawing/2014/main" id="{BFE2436D-DE89-4951-85C3-01A6E3969FF1}"/>
              </a:ext>
            </a:extLst>
          </p:cNvPr>
          <p:cNvSpPr txBox="1"/>
          <p:nvPr/>
        </p:nvSpPr>
        <p:spPr>
          <a:xfrm>
            <a:off x="3857772" y="3128650"/>
            <a:ext cx="5394748" cy="307777"/>
          </a:xfrm>
          <a:prstGeom prst="rect">
            <a:avLst/>
          </a:prstGeom>
          <a:noFill/>
        </p:spPr>
        <p:txBody>
          <a:bodyPr wrap="square" rtlCol="0">
            <a:spAutoFit/>
          </a:bodyPr>
          <a:lstStyle/>
          <a:p>
            <a:pPr lvl="0"/>
            <a:r>
              <a:rPr lang="en-PH" sz="1400" b="1" dirty="0"/>
              <a:t>Formally organize the ISDN through a Partnership Agreement</a:t>
            </a:r>
          </a:p>
        </p:txBody>
      </p:sp>
      <p:sp>
        <p:nvSpPr>
          <p:cNvPr id="27" name="Oval 26">
            <a:extLst>
              <a:ext uri="{FF2B5EF4-FFF2-40B4-BE49-F238E27FC236}">
                <a16:creationId xmlns="" xmlns:a16="http://schemas.microsoft.com/office/drawing/2014/main" id="{BFEED69F-B35C-4F97-8301-317A813678EF}"/>
              </a:ext>
            </a:extLst>
          </p:cNvPr>
          <p:cNvSpPr/>
          <p:nvPr/>
        </p:nvSpPr>
        <p:spPr>
          <a:xfrm>
            <a:off x="3347865" y="3116246"/>
            <a:ext cx="432048" cy="3826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8" name="Oval 27">
            <a:extLst>
              <a:ext uri="{FF2B5EF4-FFF2-40B4-BE49-F238E27FC236}">
                <a16:creationId xmlns="" xmlns:a16="http://schemas.microsoft.com/office/drawing/2014/main" id="{D46F0FE8-F190-4501-B2EE-A5A8DABC19E9}"/>
              </a:ext>
            </a:extLst>
          </p:cNvPr>
          <p:cNvSpPr/>
          <p:nvPr/>
        </p:nvSpPr>
        <p:spPr>
          <a:xfrm>
            <a:off x="3355501" y="3560698"/>
            <a:ext cx="432049" cy="4100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9" name="TextBox 28">
            <a:extLst>
              <a:ext uri="{FF2B5EF4-FFF2-40B4-BE49-F238E27FC236}">
                <a16:creationId xmlns="" xmlns:a16="http://schemas.microsoft.com/office/drawing/2014/main" id="{910CA688-001B-4B52-8B94-8256FAF58BD9}"/>
              </a:ext>
            </a:extLst>
          </p:cNvPr>
          <p:cNvSpPr txBox="1"/>
          <p:nvPr/>
        </p:nvSpPr>
        <p:spPr>
          <a:xfrm>
            <a:off x="3857773" y="3579862"/>
            <a:ext cx="5042344" cy="307777"/>
          </a:xfrm>
          <a:prstGeom prst="rect">
            <a:avLst/>
          </a:prstGeom>
          <a:noFill/>
        </p:spPr>
        <p:txBody>
          <a:bodyPr wrap="square" rtlCol="0">
            <a:spAutoFit/>
          </a:bodyPr>
          <a:lstStyle/>
          <a:p>
            <a:pPr lvl="0"/>
            <a:r>
              <a:rPr lang="en-PH" sz="1400" b="1" dirty="0"/>
              <a:t>Develop ISDN Network and Financial Plan.</a:t>
            </a:r>
          </a:p>
        </p:txBody>
      </p:sp>
      <p:sp>
        <p:nvSpPr>
          <p:cNvPr id="30" name="TextBox 29">
            <a:extLst>
              <a:ext uri="{FF2B5EF4-FFF2-40B4-BE49-F238E27FC236}">
                <a16:creationId xmlns="" xmlns:a16="http://schemas.microsoft.com/office/drawing/2014/main" id="{E3060345-8C77-4610-A54B-9EE628D81823}"/>
              </a:ext>
            </a:extLst>
          </p:cNvPr>
          <p:cNvSpPr txBox="1"/>
          <p:nvPr/>
        </p:nvSpPr>
        <p:spPr>
          <a:xfrm>
            <a:off x="3850136" y="4011910"/>
            <a:ext cx="5042344" cy="523220"/>
          </a:xfrm>
          <a:prstGeom prst="rect">
            <a:avLst/>
          </a:prstGeom>
          <a:noFill/>
        </p:spPr>
        <p:txBody>
          <a:bodyPr wrap="square" rtlCol="0">
            <a:spAutoFit/>
          </a:bodyPr>
          <a:lstStyle/>
          <a:p>
            <a:pPr lvl="0"/>
            <a:r>
              <a:rPr lang="en-PH" sz="1400" b="1" dirty="0"/>
              <a:t>Implement ISDN Work and Financial Plan (WFP) and</a:t>
            </a:r>
          </a:p>
          <a:p>
            <a:pPr lvl="0"/>
            <a:r>
              <a:rPr lang="en-PH" sz="1400" b="1" dirty="0"/>
              <a:t>Referral System.</a:t>
            </a:r>
          </a:p>
        </p:txBody>
      </p:sp>
      <p:sp>
        <p:nvSpPr>
          <p:cNvPr id="31" name="Oval 30">
            <a:extLst>
              <a:ext uri="{FF2B5EF4-FFF2-40B4-BE49-F238E27FC236}">
                <a16:creationId xmlns="" xmlns:a16="http://schemas.microsoft.com/office/drawing/2014/main" id="{3CACD58E-6C1E-4CBE-A2C3-99079794895B}"/>
              </a:ext>
            </a:extLst>
          </p:cNvPr>
          <p:cNvSpPr/>
          <p:nvPr/>
        </p:nvSpPr>
        <p:spPr>
          <a:xfrm>
            <a:off x="3355502" y="4064754"/>
            <a:ext cx="432048" cy="3826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2" name="Oval 31">
            <a:extLst>
              <a:ext uri="{FF2B5EF4-FFF2-40B4-BE49-F238E27FC236}">
                <a16:creationId xmlns="" xmlns:a16="http://schemas.microsoft.com/office/drawing/2014/main" id="{9347848E-E139-4D8D-94E7-07EC4C444945}"/>
              </a:ext>
            </a:extLst>
          </p:cNvPr>
          <p:cNvSpPr/>
          <p:nvPr/>
        </p:nvSpPr>
        <p:spPr>
          <a:xfrm>
            <a:off x="3347864" y="4595331"/>
            <a:ext cx="432049" cy="4100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3" name="TextBox 32">
            <a:extLst>
              <a:ext uri="{FF2B5EF4-FFF2-40B4-BE49-F238E27FC236}">
                <a16:creationId xmlns="" xmlns:a16="http://schemas.microsoft.com/office/drawing/2014/main" id="{E0438D1F-80FC-4B6A-8C5D-08FD3BB091F5}"/>
              </a:ext>
            </a:extLst>
          </p:cNvPr>
          <p:cNvSpPr txBox="1"/>
          <p:nvPr/>
        </p:nvSpPr>
        <p:spPr>
          <a:xfrm>
            <a:off x="3857773" y="4568810"/>
            <a:ext cx="5042344" cy="307777"/>
          </a:xfrm>
          <a:prstGeom prst="rect">
            <a:avLst/>
          </a:prstGeom>
          <a:noFill/>
        </p:spPr>
        <p:txBody>
          <a:bodyPr wrap="square" rtlCol="0">
            <a:spAutoFit/>
          </a:bodyPr>
          <a:lstStyle/>
          <a:p>
            <a:pPr lvl="0"/>
            <a:r>
              <a:rPr lang="en-PH" sz="1400" b="1" dirty="0"/>
              <a:t>Monitor and evaluate ISDN activities.</a:t>
            </a:r>
          </a:p>
        </p:txBody>
      </p:sp>
      <p:pic>
        <p:nvPicPr>
          <p:cNvPr id="3076" name="Picture 4" descr="The clock is ticking for ISDN: time to move to SIP | Orange Business  Services">
            <a:extLst>
              <a:ext uri="{FF2B5EF4-FFF2-40B4-BE49-F238E27FC236}">
                <a16:creationId xmlns="" xmlns:a16="http://schemas.microsoft.com/office/drawing/2014/main" id="{F47FA4A4-A291-4914-B060-0ADB5CEBFA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168346"/>
            <a:ext cx="2661126" cy="1330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p:bldP spid="22" grpId="0"/>
      <p:bldP spid="25" grpId="0"/>
      <p:bldP spid="26" grpId="0"/>
      <p:bldP spid="29" grpId="0"/>
      <p:bldP spid="30"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033AE684-5940-4078-B249-EF9E46FC35D1}"/>
              </a:ext>
            </a:extLst>
          </p:cNvPr>
          <p:cNvSpPr txBox="1"/>
          <p:nvPr/>
        </p:nvSpPr>
        <p:spPr>
          <a:xfrm>
            <a:off x="395536" y="1113171"/>
            <a:ext cx="1873100" cy="523220"/>
          </a:xfrm>
          <a:prstGeom prst="rect">
            <a:avLst/>
          </a:prstGeom>
          <a:noFill/>
          <a:ln w="28575">
            <a:solidFill>
              <a:schemeClr val="accent1">
                <a:lumMod val="60000"/>
                <a:lumOff val="40000"/>
              </a:schemeClr>
            </a:solidFill>
          </a:ln>
        </p:spPr>
        <p:txBody>
          <a:bodyPr wrap="square" rtlCol="0">
            <a:spAutoFit/>
          </a:bodyPr>
          <a:lstStyle/>
          <a:p>
            <a:pPr lvl="0" algn="ctr"/>
            <a:r>
              <a:rPr lang="en-PH" sz="1400" b="1" dirty="0"/>
              <a:t>Initiating Facility </a:t>
            </a:r>
          </a:p>
          <a:p>
            <a:pPr lvl="0" algn="ctr"/>
            <a:r>
              <a:rPr lang="en-PH" sz="1400" b="1" dirty="0"/>
              <a:t>(Teen Center)</a:t>
            </a:r>
          </a:p>
        </p:txBody>
      </p:sp>
      <p:pic>
        <p:nvPicPr>
          <p:cNvPr id="5" name="Picture 4" descr="Parks &amp; Recreation – Life. Enjoyed.">
            <a:extLst>
              <a:ext uri="{FF2B5EF4-FFF2-40B4-BE49-F238E27FC236}">
                <a16:creationId xmlns="" xmlns:a16="http://schemas.microsoft.com/office/drawing/2014/main" id="{87316E96-2D58-4246-BECD-6556907D88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15" y="1418432"/>
            <a:ext cx="2088678" cy="20886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46F63633-FBE7-44AE-8AF5-8406C8F75EBD}"/>
              </a:ext>
            </a:extLst>
          </p:cNvPr>
          <p:cNvSpPr txBox="1"/>
          <p:nvPr/>
        </p:nvSpPr>
        <p:spPr>
          <a:xfrm>
            <a:off x="2050828" y="195486"/>
            <a:ext cx="5041452" cy="830997"/>
          </a:xfrm>
          <a:prstGeom prst="rect">
            <a:avLst/>
          </a:prstGeom>
          <a:solidFill>
            <a:schemeClr val="accent1">
              <a:lumMod val="60000"/>
              <a:lumOff val="40000"/>
            </a:schemeClr>
          </a:solidFill>
          <a:ln>
            <a:solidFill>
              <a:schemeClr val="accent1">
                <a:lumMod val="50000"/>
              </a:schemeClr>
            </a:solidFill>
          </a:ln>
        </p:spPr>
        <p:txBody>
          <a:bodyPr wrap="square" rtlCol="0">
            <a:spAutoFit/>
          </a:bodyPr>
          <a:lstStyle/>
          <a:p>
            <a:pPr lvl="0" algn="ctr"/>
            <a:r>
              <a:rPr lang="en-PH" sz="2400" b="1" dirty="0"/>
              <a:t>COORDINATIVE MECHANISM </a:t>
            </a:r>
          </a:p>
          <a:p>
            <a:pPr lvl="0" algn="ctr"/>
            <a:r>
              <a:rPr lang="en-PH" sz="2400" b="1" dirty="0"/>
              <a:t>AND REFFERAL FACILITY</a:t>
            </a:r>
          </a:p>
        </p:txBody>
      </p:sp>
      <p:pic>
        <p:nvPicPr>
          <p:cNvPr id="4098" name="Picture 2" descr="Medical clipart health facility, Medical health facility Transparent FREE  for download on WebStockReview 2020">
            <a:extLst>
              <a:ext uri="{FF2B5EF4-FFF2-40B4-BE49-F238E27FC236}">
                <a16:creationId xmlns="" xmlns:a16="http://schemas.microsoft.com/office/drawing/2014/main" id="{AF0A0C40-0E4A-4334-84E0-9D6097A131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722" y="1345808"/>
            <a:ext cx="2499742" cy="249974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 xmlns:a16="http://schemas.microsoft.com/office/drawing/2014/main" id="{8739C2CA-27CE-4B15-9332-E87039FEDDD1}"/>
              </a:ext>
            </a:extLst>
          </p:cNvPr>
          <p:cNvSpPr txBox="1"/>
          <p:nvPr/>
        </p:nvSpPr>
        <p:spPr>
          <a:xfrm>
            <a:off x="6516662" y="1084198"/>
            <a:ext cx="1873100" cy="523220"/>
          </a:xfrm>
          <a:prstGeom prst="rect">
            <a:avLst/>
          </a:prstGeom>
          <a:noFill/>
          <a:ln w="28575">
            <a:solidFill>
              <a:schemeClr val="accent1">
                <a:lumMod val="60000"/>
                <a:lumOff val="40000"/>
              </a:schemeClr>
            </a:solidFill>
          </a:ln>
        </p:spPr>
        <p:txBody>
          <a:bodyPr wrap="square" rtlCol="0">
            <a:spAutoFit/>
          </a:bodyPr>
          <a:lstStyle/>
          <a:p>
            <a:pPr lvl="0" algn="ctr"/>
            <a:r>
              <a:rPr lang="en-PH" sz="1400" b="1" dirty="0"/>
              <a:t>Receiving  Facility </a:t>
            </a:r>
          </a:p>
          <a:p>
            <a:pPr lvl="0" algn="ctr"/>
            <a:r>
              <a:rPr lang="en-PH" sz="1400" b="1" dirty="0"/>
              <a:t>(ISDN PARTNER)</a:t>
            </a:r>
          </a:p>
        </p:txBody>
      </p:sp>
      <p:sp>
        <p:nvSpPr>
          <p:cNvPr id="10" name="TextBox 9">
            <a:extLst>
              <a:ext uri="{FF2B5EF4-FFF2-40B4-BE49-F238E27FC236}">
                <a16:creationId xmlns="" xmlns:a16="http://schemas.microsoft.com/office/drawing/2014/main" id="{ECAD18B3-FAB1-4037-AB5D-69674D25F7AC}"/>
              </a:ext>
            </a:extLst>
          </p:cNvPr>
          <p:cNvSpPr txBox="1"/>
          <p:nvPr/>
        </p:nvSpPr>
        <p:spPr>
          <a:xfrm>
            <a:off x="231275" y="3179990"/>
            <a:ext cx="4329435" cy="1031051"/>
          </a:xfrm>
          <a:prstGeom prst="rect">
            <a:avLst/>
          </a:prstGeom>
          <a:noFill/>
          <a:ln w="28575">
            <a:solidFill>
              <a:schemeClr val="accent2">
                <a:lumMod val="60000"/>
                <a:lumOff val="40000"/>
              </a:schemeClr>
            </a:solidFill>
          </a:ln>
        </p:spPr>
        <p:txBody>
          <a:bodyPr wrap="square" rtlCol="0">
            <a:spAutoFit/>
          </a:bodyPr>
          <a:lstStyle/>
          <a:p>
            <a:pPr marL="171450" lvl="0" indent="-171450">
              <a:buFont typeface="Arial" panose="020B0604020202020204" pitchFamily="34" charset="0"/>
              <a:buChar char="•"/>
            </a:pPr>
            <a:r>
              <a:rPr lang="en-PH" sz="1100" dirty="0"/>
              <a:t>Assess the clients and their needs</a:t>
            </a:r>
          </a:p>
          <a:p>
            <a:pPr marL="171450" lvl="0" indent="-171450">
              <a:buFont typeface="Arial" panose="020B0604020202020204" pitchFamily="34" charset="0"/>
              <a:buChar char="•"/>
            </a:pPr>
            <a:r>
              <a:rPr lang="en-PH" sz="1100" dirty="0"/>
              <a:t>Observe service protocols</a:t>
            </a:r>
          </a:p>
          <a:p>
            <a:pPr marL="171450" lvl="0" indent="-171450">
              <a:buFont typeface="Arial" panose="020B0604020202020204" pitchFamily="34" charset="0"/>
              <a:buChar char="•"/>
            </a:pPr>
            <a:r>
              <a:rPr lang="en-PH" sz="1100" dirty="0"/>
              <a:t>Provide needed information or services</a:t>
            </a:r>
          </a:p>
          <a:p>
            <a:pPr marL="171450" lvl="0" indent="-171450">
              <a:buFont typeface="Arial" panose="020B0604020202020204" pitchFamily="34" charset="0"/>
              <a:buChar char="•"/>
            </a:pPr>
            <a:r>
              <a:rPr lang="en-PH" sz="1400" b="1" dirty="0">
                <a:solidFill>
                  <a:srgbClr val="FF0000"/>
                </a:solidFill>
              </a:rPr>
              <a:t>Decide to refer (if needed service not available)</a:t>
            </a:r>
          </a:p>
          <a:p>
            <a:pPr lvl="0" algn="ctr"/>
            <a:endParaRPr lang="en-PH" sz="1400" b="1" dirty="0"/>
          </a:p>
        </p:txBody>
      </p:sp>
      <p:sp>
        <p:nvSpPr>
          <p:cNvPr id="11" name="TextBox 10">
            <a:extLst>
              <a:ext uri="{FF2B5EF4-FFF2-40B4-BE49-F238E27FC236}">
                <a16:creationId xmlns="" xmlns:a16="http://schemas.microsoft.com/office/drawing/2014/main" id="{9D9908A7-2704-416B-B468-6A6FB3559097}"/>
              </a:ext>
            </a:extLst>
          </p:cNvPr>
          <p:cNvSpPr txBox="1"/>
          <p:nvPr/>
        </p:nvSpPr>
        <p:spPr>
          <a:xfrm>
            <a:off x="2339752" y="1345808"/>
            <a:ext cx="3210310" cy="430887"/>
          </a:xfrm>
          <a:prstGeom prst="rect">
            <a:avLst/>
          </a:prstGeom>
          <a:noFill/>
          <a:ln w="28575">
            <a:solidFill>
              <a:schemeClr val="accent1">
                <a:lumMod val="60000"/>
                <a:lumOff val="40000"/>
              </a:schemeClr>
            </a:solidFill>
          </a:ln>
        </p:spPr>
        <p:txBody>
          <a:bodyPr wrap="square" rtlCol="0">
            <a:spAutoFit/>
          </a:bodyPr>
          <a:lstStyle/>
          <a:p>
            <a:pPr marL="285750" lvl="0" indent="-285750">
              <a:buFont typeface="Arial" panose="020B0604020202020204" pitchFamily="34" charset="0"/>
              <a:buChar char="•"/>
            </a:pPr>
            <a:r>
              <a:rPr lang="en-PH" sz="1100" b="1" dirty="0"/>
              <a:t>Provide outward referral form</a:t>
            </a:r>
          </a:p>
          <a:p>
            <a:pPr marL="285750" lvl="0" indent="-285750">
              <a:buFont typeface="Arial" panose="020B0604020202020204" pitchFamily="34" charset="0"/>
              <a:buChar char="•"/>
            </a:pPr>
            <a:r>
              <a:rPr lang="en-PH" sz="1100" b="1" dirty="0"/>
              <a:t>Communicate with the receiving facility</a:t>
            </a:r>
          </a:p>
        </p:txBody>
      </p:sp>
      <p:sp>
        <p:nvSpPr>
          <p:cNvPr id="12" name="TextBox 11">
            <a:extLst>
              <a:ext uri="{FF2B5EF4-FFF2-40B4-BE49-F238E27FC236}">
                <a16:creationId xmlns="" xmlns:a16="http://schemas.microsoft.com/office/drawing/2014/main" id="{AA82982C-9FCA-42E3-B9BA-E327BA6569F8}"/>
              </a:ext>
            </a:extLst>
          </p:cNvPr>
          <p:cNvSpPr txBox="1"/>
          <p:nvPr/>
        </p:nvSpPr>
        <p:spPr>
          <a:xfrm>
            <a:off x="6300192" y="3349267"/>
            <a:ext cx="2592288" cy="815608"/>
          </a:xfrm>
          <a:prstGeom prst="rect">
            <a:avLst/>
          </a:prstGeom>
          <a:noFill/>
          <a:ln w="28575">
            <a:solidFill>
              <a:schemeClr val="accent2">
                <a:lumMod val="60000"/>
                <a:lumOff val="40000"/>
              </a:schemeClr>
            </a:solidFill>
          </a:ln>
        </p:spPr>
        <p:txBody>
          <a:bodyPr wrap="square" rtlCol="0">
            <a:spAutoFit/>
          </a:bodyPr>
          <a:lstStyle/>
          <a:p>
            <a:pPr marL="285750" lvl="0" indent="-285750">
              <a:buFont typeface="Arial" panose="020B0604020202020204" pitchFamily="34" charset="0"/>
              <a:buChar char="•"/>
            </a:pPr>
            <a:r>
              <a:rPr lang="en-PH" sz="1100" dirty="0"/>
              <a:t>Receive client with referral form</a:t>
            </a:r>
          </a:p>
          <a:p>
            <a:pPr marL="285750" lvl="0" indent="-285750">
              <a:buFont typeface="Arial" panose="020B0604020202020204" pitchFamily="34" charset="0"/>
              <a:buChar char="•"/>
            </a:pPr>
            <a:r>
              <a:rPr lang="en-PH" sz="1100" dirty="0"/>
              <a:t>Provide needed services</a:t>
            </a:r>
          </a:p>
          <a:p>
            <a:pPr marL="285750" lvl="0" indent="-285750">
              <a:buFont typeface="Arial" panose="020B0604020202020204" pitchFamily="34" charset="0"/>
              <a:buChar char="•"/>
            </a:pPr>
            <a:r>
              <a:rPr lang="en-PH" sz="1100" dirty="0"/>
              <a:t>Provide feedback referral form</a:t>
            </a:r>
          </a:p>
          <a:p>
            <a:pPr lvl="0" algn="ctr"/>
            <a:endParaRPr lang="en-PH" sz="1400" b="1" dirty="0"/>
          </a:p>
        </p:txBody>
      </p:sp>
      <p:sp>
        <p:nvSpPr>
          <p:cNvPr id="8" name="Arrow: Right 7">
            <a:extLst>
              <a:ext uri="{FF2B5EF4-FFF2-40B4-BE49-F238E27FC236}">
                <a16:creationId xmlns="" xmlns:a16="http://schemas.microsoft.com/office/drawing/2014/main" id="{48F1E425-5330-45BD-BDB0-11C2F9DEC973}"/>
              </a:ext>
            </a:extLst>
          </p:cNvPr>
          <p:cNvSpPr/>
          <p:nvPr/>
        </p:nvSpPr>
        <p:spPr>
          <a:xfrm>
            <a:off x="2339752" y="1142144"/>
            <a:ext cx="3960440" cy="17089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 name="Arrow: Left 12">
            <a:extLst>
              <a:ext uri="{FF2B5EF4-FFF2-40B4-BE49-F238E27FC236}">
                <a16:creationId xmlns="" xmlns:a16="http://schemas.microsoft.com/office/drawing/2014/main" id="{A01D1B56-9E8B-4457-91B0-0E6BC6DA9442}"/>
              </a:ext>
            </a:extLst>
          </p:cNvPr>
          <p:cNvSpPr/>
          <p:nvPr/>
        </p:nvSpPr>
        <p:spPr>
          <a:xfrm>
            <a:off x="4860032" y="1590672"/>
            <a:ext cx="45719" cy="45719"/>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 name="TextBox 15">
            <a:extLst>
              <a:ext uri="{FF2B5EF4-FFF2-40B4-BE49-F238E27FC236}">
                <a16:creationId xmlns="" xmlns:a16="http://schemas.microsoft.com/office/drawing/2014/main" id="{3518D574-A1A3-49D3-BAF4-380DD7D792A1}"/>
              </a:ext>
            </a:extLst>
          </p:cNvPr>
          <p:cNvSpPr txBox="1"/>
          <p:nvPr/>
        </p:nvSpPr>
        <p:spPr>
          <a:xfrm>
            <a:off x="5028626" y="4350304"/>
            <a:ext cx="3210310" cy="261610"/>
          </a:xfrm>
          <a:prstGeom prst="rect">
            <a:avLst/>
          </a:prstGeom>
          <a:noFill/>
          <a:ln w="28575">
            <a:solidFill>
              <a:schemeClr val="accent1">
                <a:lumMod val="60000"/>
                <a:lumOff val="40000"/>
              </a:schemeClr>
            </a:solidFill>
          </a:ln>
        </p:spPr>
        <p:txBody>
          <a:bodyPr wrap="square" rtlCol="0">
            <a:spAutoFit/>
          </a:bodyPr>
          <a:lstStyle/>
          <a:p>
            <a:pPr marL="285750" lvl="0" indent="-285750">
              <a:buFont typeface="Arial" panose="020B0604020202020204" pitchFamily="34" charset="0"/>
              <a:buChar char="•"/>
            </a:pPr>
            <a:r>
              <a:rPr lang="en-PH" sz="1100" b="1" dirty="0"/>
              <a:t>Feedback to initiating facility</a:t>
            </a:r>
          </a:p>
        </p:txBody>
      </p:sp>
      <p:sp>
        <p:nvSpPr>
          <p:cNvPr id="19" name="Arrow: Bent 18">
            <a:extLst>
              <a:ext uri="{FF2B5EF4-FFF2-40B4-BE49-F238E27FC236}">
                <a16:creationId xmlns="" xmlns:a16="http://schemas.microsoft.com/office/drawing/2014/main" id="{A7EA67B4-B8C1-4E62-9689-480890820688}"/>
              </a:ext>
            </a:extLst>
          </p:cNvPr>
          <p:cNvSpPr/>
          <p:nvPr/>
        </p:nvSpPr>
        <p:spPr>
          <a:xfrm flipH="1" flipV="1">
            <a:off x="4905751" y="4405048"/>
            <a:ext cx="3678225" cy="470958"/>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tx1"/>
              </a:solidFill>
            </a:endParaRPr>
          </a:p>
        </p:txBody>
      </p:sp>
      <p:sp>
        <p:nvSpPr>
          <p:cNvPr id="21" name="TextBox 20">
            <a:extLst>
              <a:ext uri="{FF2B5EF4-FFF2-40B4-BE49-F238E27FC236}">
                <a16:creationId xmlns="" xmlns:a16="http://schemas.microsoft.com/office/drawing/2014/main" id="{0CAEEEC7-A016-4DCD-A16F-DE0F9D01B23F}"/>
              </a:ext>
            </a:extLst>
          </p:cNvPr>
          <p:cNvSpPr txBox="1"/>
          <p:nvPr/>
        </p:nvSpPr>
        <p:spPr>
          <a:xfrm>
            <a:off x="467544" y="4385815"/>
            <a:ext cx="4321818" cy="600164"/>
          </a:xfrm>
          <a:prstGeom prst="rect">
            <a:avLst/>
          </a:prstGeom>
          <a:solidFill>
            <a:schemeClr val="accent1">
              <a:lumMod val="60000"/>
              <a:lumOff val="40000"/>
            </a:schemeClr>
          </a:solidFill>
          <a:ln>
            <a:solidFill>
              <a:schemeClr val="accent1">
                <a:lumMod val="50000"/>
              </a:schemeClr>
            </a:solidFill>
          </a:ln>
        </p:spPr>
        <p:txBody>
          <a:bodyPr wrap="square" rtlCol="0">
            <a:spAutoFit/>
          </a:bodyPr>
          <a:lstStyle/>
          <a:p>
            <a:pPr algn="just"/>
            <a:r>
              <a:rPr lang="en-PH" sz="1100" dirty="0"/>
              <a:t>The ISDN coordinating or management structure shall monitor the referrals, ensure back referrals, enhances referral flow  or systems and capacitate members of the ISDN and information providers.</a:t>
            </a:r>
          </a:p>
        </p:txBody>
      </p:sp>
    </p:spTree>
    <p:extLst>
      <p:ext uri="{BB962C8B-B14F-4D97-AF65-F5344CB8AC3E}">
        <p14:creationId xmlns:p14="http://schemas.microsoft.com/office/powerpoint/2010/main" val="284807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heel(1)">
                                      <p:cBhvr>
                                        <p:cTn id="34" dur="2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098"/>
                                        </p:tgtEl>
                                        <p:attrNameLst>
                                          <p:attrName>style.visibility</p:attrName>
                                        </p:attrNameLst>
                                      </p:cBhvr>
                                      <p:to>
                                        <p:strVal val="visible"/>
                                      </p:to>
                                    </p:set>
                                    <p:animEffect transition="in" filter="barn(inVertical)">
                                      <p:cBhvr>
                                        <p:cTn id="45" dur="500"/>
                                        <p:tgtEl>
                                          <p:spTgt spid="4098"/>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randombar(horizontal)">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down)">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1000"/>
                                        <p:tgtEl>
                                          <p:spTgt spid="16"/>
                                        </p:tgtEl>
                                      </p:cBhvr>
                                    </p:animEffect>
                                    <p:anim calcmode="lin" valueType="num">
                                      <p:cBhvr>
                                        <p:cTn id="61" dur="1000" fill="hold"/>
                                        <p:tgtEl>
                                          <p:spTgt spid="16"/>
                                        </p:tgtEl>
                                        <p:attrNameLst>
                                          <p:attrName>ppt_x</p:attrName>
                                        </p:attrNameLst>
                                      </p:cBhvr>
                                      <p:tavLst>
                                        <p:tav tm="0">
                                          <p:val>
                                            <p:strVal val="#ppt_x"/>
                                          </p:val>
                                        </p:tav>
                                        <p:tav tm="100000">
                                          <p:val>
                                            <p:strVal val="#ppt_x"/>
                                          </p:val>
                                        </p:tav>
                                      </p:tavLst>
                                    </p:anim>
                                    <p:anim calcmode="lin" valueType="num">
                                      <p:cBhvr>
                                        <p:cTn id="6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randombar(horizontal)">
                                      <p:cBhvr>
                                        <p:cTn id="6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P spid="10" grpId="0" animBg="1"/>
      <p:bldP spid="11" grpId="0" animBg="1"/>
      <p:bldP spid="12" grpId="0" animBg="1"/>
      <p:bldP spid="8" grpId="0" animBg="1"/>
      <p:bldP spid="16" grpId="0" animBg="1"/>
      <p:bldP spid="19"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3"/>
          <p:cNvSpPr txBox="1">
            <a:spLocks/>
          </p:cNvSpPr>
          <p:nvPr/>
        </p:nvSpPr>
        <p:spPr>
          <a:xfrm>
            <a:off x="152234" y="158601"/>
            <a:ext cx="3766361" cy="915004"/>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buNone/>
            </a:pPr>
            <a:r>
              <a:rPr lang="en-US" sz="2800" b="1" dirty="0">
                <a:solidFill>
                  <a:srgbClr val="FFC000"/>
                </a:solidFill>
                <a:latin typeface="+mj-lt"/>
                <a:cs typeface="Arial" pitchFamily="34" charset="0"/>
              </a:rPr>
              <a:t>ISSUES/CONCERNS:</a:t>
            </a:r>
            <a:endParaRPr lang="en-US" altLang="ko-KR" sz="2800" b="1" dirty="0">
              <a:solidFill>
                <a:srgbClr val="FFC000"/>
              </a:solidFill>
              <a:latin typeface="+mj-lt"/>
              <a:cs typeface="Arial" pitchFamily="34" charset="0"/>
            </a:endParaRPr>
          </a:p>
        </p:txBody>
      </p:sp>
      <p:grpSp>
        <p:nvGrpSpPr>
          <p:cNvPr id="7" name="Group 3">
            <a:extLst>
              <a:ext uri="{FF2B5EF4-FFF2-40B4-BE49-F238E27FC236}">
                <a16:creationId xmlns="" xmlns:a16="http://schemas.microsoft.com/office/drawing/2014/main" id="{C48EA30C-7300-4BCE-BEA1-B86877CDB29E}"/>
              </a:ext>
            </a:extLst>
          </p:cNvPr>
          <p:cNvGrpSpPr/>
          <p:nvPr/>
        </p:nvGrpSpPr>
        <p:grpSpPr>
          <a:xfrm>
            <a:off x="364735" y="1275606"/>
            <a:ext cx="1903009" cy="2304256"/>
            <a:chOff x="5304922" y="1037184"/>
            <a:chExt cx="3492000" cy="3700344"/>
          </a:xfrm>
        </p:grpSpPr>
        <p:grpSp>
          <p:nvGrpSpPr>
            <p:cNvPr id="8" name="Group 4">
              <a:extLst>
                <a:ext uri="{FF2B5EF4-FFF2-40B4-BE49-F238E27FC236}">
                  <a16:creationId xmlns="" xmlns:a16="http://schemas.microsoft.com/office/drawing/2014/main" id="{3DF3CD00-AF9B-4E8C-8C79-3104E63E1525}"/>
                </a:ext>
              </a:extLst>
            </p:cNvPr>
            <p:cNvGrpSpPr/>
            <p:nvPr/>
          </p:nvGrpSpPr>
          <p:grpSpPr>
            <a:xfrm>
              <a:off x="5304922" y="3743716"/>
              <a:ext cx="3492000" cy="437610"/>
              <a:chOff x="1709238" y="4209096"/>
              <a:chExt cx="3492000" cy="437610"/>
            </a:xfrm>
          </p:grpSpPr>
          <p:sp>
            <p:nvSpPr>
              <p:cNvPr id="37" name="Rectangle 30">
                <a:extLst>
                  <a:ext uri="{FF2B5EF4-FFF2-40B4-BE49-F238E27FC236}">
                    <a16:creationId xmlns="" xmlns:a16="http://schemas.microsoft.com/office/drawing/2014/main" id="{1C236765-CF16-4914-877C-AB6B8612FFAD}"/>
                  </a:ext>
                </a:extLst>
              </p:cNvPr>
              <p:cNvSpPr/>
              <p:nvPr/>
            </p:nvSpPr>
            <p:spPr>
              <a:xfrm>
                <a:off x="1709238" y="4214706"/>
                <a:ext cx="3492000" cy="432000"/>
              </a:xfrm>
              <a:prstGeom prst="rect">
                <a:avLst/>
              </a:prstGeom>
              <a:solidFill>
                <a:schemeClr val="accent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8" name="Group 31">
                <a:extLst>
                  <a:ext uri="{FF2B5EF4-FFF2-40B4-BE49-F238E27FC236}">
                    <a16:creationId xmlns="" xmlns:a16="http://schemas.microsoft.com/office/drawing/2014/main" id="{D5B6CC0F-1927-4D24-8941-0D17206EA981}"/>
                  </a:ext>
                </a:extLst>
              </p:cNvPr>
              <p:cNvGrpSpPr/>
              <p:nvPr/>
            </p:nvGrpSpPr>
            <p:grpSpPr>
              <a:xfrm>
                <a:off x="2078720" y="4209096"/>
                <a:ext cx="469833" cy="432000"/>
                <a:chOff x="2078720" y="4209096"/>
                <a:chExt cx="469833" cy="432000"/>
              </a:xfrm>
            </p:grpSpPr>
            <p:sp>
              <p:nvSpPr>
                <p:cNvPr id="46" name="Rectangle 39">
                  <a:extLst>
                    <a:ext uri="{FF2B5EF4-FFF2-40B4-BE49-F238E27FC236}">
                      <a16:creationId xmlns="" xmlns:a16="http://schemas.microsoft.com/office/drawing/2014/main" id="{0D2CE007-3699-428E-8A43-60930E014FF5}"/>
                    </a:ext>
                  </a:extLst>
                </p:cNvPr>
                <p:cNvSpPr/>
                <p:nvPr/>
              </p:nvSpPr>
              <p:spPr>
                <a:xfrm>
                  <a:off x="2078720"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7" name="Rectangle 40">
                  <a:extLst>
                    <a:ext uri="{FF2B5EF4-FFF2-40B4-BE49-F238E27FC236}">
                      <a16:creationId xmlns="" xmlns:a16="http://schemas.microsoft.com/office/drawing/2014/main" id="{0D63F689-2446-4E45-A4E8-F6413E4124DD}"/>
                    </a:ext>
                  </a:extLst>
                </p:cNvPr>
                <p:cNvSpPr/>
                <p:nvPr/>
              </p:nvSpPr>
              <p:spPr>
                <a:xfrm>
                  <a:off x="2217331"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8" name="Rectangle 41">
                  <a:extLst>
                    <a:ext uri="{FF2B5EF4-FFF2-40B4-BE49-F238E27FC236}">
                      <a16:creationId xmlns="" xmlns:a16="http://schemas.microsoft.com/office/drawing/2014/main" id="{C0069871-963D-4DDD-B59F-772B8AF22F11}"/>
                    </a:ext>
                  </a:extLst>
                </p:cNvPr>
                <p:cNvSpPr/>
                <p:nvPr/>
              </p:nvSpPr>
              <p:spPr>
                <a:xfrm>
                  <a:off x="2355942"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9" name="Rectangle 42">
                  <a:extLst>
                    <a:ext uri="{FF2B5EF4-FFF2-40B4-BE49-F238E27FC236}">
                      <a16:creationId xmlns="" xmlns:a16="http://schemas.microsoft.com/office/drawing/2014/main" id="{BABA029D-8625-4B46-9316-D3590E91CF6D}"/>
                    </a:ext>
                  </a:extLst>
                </p:cNvPr>
                <p:cNvSpPr/>
                <p:nvPr/>
              </p:nvSpPr>
              <p:spPr>
                <a:xfrm>
                  <a:off x="2494553"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39" name="Group 32">
                <a:extLst>
                  <a:ext uri="{FF2B5EF4-FFF2-40B4-BE49-F238E27FC236}">
                    <a16:creationId xmlns="" xmlns:a16="http://schemas.microsoft.com/office/drawing/2014/main" id="{91CDF896-7FD5-46FF-832E-899235AFCFF4}"/>
                  </a:ext>
                </a:extLst>
              </p:cNvPr>
              <p:cNvGrpSpPr/>
              <p:nvPr/>
            </p:nvGrpSpPr>
            <p:grpSpPr>
              <a:xfrm>
                <a:off x="4098293" y="4384000"/>
                <a:ext cx="900965" cy="82800"/>
                <a:chOff x="4098293" y="4384000"/>
                <a:chExt cx="900965" cy="82800"/>
              </a:xfrm>
            </p:grpSpPr>
            <p:sp>
              <p:nvSpPr>
                <p:cNvPr id="40" name="Rectangle 33">
                  <a:extLst>
                    <a:ext uri="{FF2B5EF4-FFF2-40B4-BE49-F238E27FC236}">
                      <a16:creationId xmlns="" xmlns:a16="http://schemas.microsoft.com/office/drawing/2014/main" id="{802D6D6F-329E-4C8D-BB4A-D43D20948E6C}"/>
                    </a:ext>
                  </a:extLst>
                </p:cNvPr>
                <p:cNvSpPr/>
                <p:nvPr/>
              </p:nvSpPr>
              <p:spPr>
                <a:xfrm>
                  <a:off x="4098293"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1" name="Rectangle 34">
                  <a:extLst>
                    <a:ext uri="{FF2B5EF4-FFF2-40B4-BE49-F238E27FC236}">
                      <a16:creationId xmlns="" xmlns:a16="http://schemas.microsoft.com/office/drawing/2014/main" id="{19F3934F-B5ED-4EF2-804A-E7C3094A911C}"/>
                    </a:ext>
                  </a:extLst>
                </p:cNvPr>
                <p:cNvSpPr/>
                <p:nvPr/>
              </p:nvSpPr>
              <p:spPr>
                <a:xfrm>
                  <a:off x="4260486"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2" name="Rectangle 35">
                  <a:extLst>
                    <a:ext uri="{FF2B5EF4-FFF2-40B4-BE49-F238E27FC236}">
                      <a16:creationId xmlns="" xmlns:a16="http://schemas.microsoft.com/office/drawing/2014/main" id="{02E654A0-DC6D-4DBB-B736-23E03D85EBD4}"/>
                    </a:ext>
                  </a:extLst>
                </p:cNvPr>
                <p:cNvSpPr/>
                <p:nvPr/>
              </p:nvSpPr>
              <p:spPr>
                <a:xfrm>
                  <a:off x="4422679"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3" name="Rectangle 36">
                  <a:extLst>
                    <a:ext uri="{FF2B5EF4-FFF2-40B4-BE49-F238E27FC236}">
                      <a16:creationId xmlns="" xmlns:a16="http://schemas.microsoft.com/office/drawing/2014/main" id="{2E8ED638-53CE-42F4-8954-7172569E2B62}"/>
                    </a:ext>
                  </a:extLst>
                </p:cNvPr>
                <p:cNvSpPr/>
                <p:nvPr/>
              </p:nvSpPr>
              <p:spPr>
                <a:xfrm>
                  <a:off x="4584872"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4" name="Rectangle 37">
                  <a:extLst>
                    <a:ext uri="{FF2B5EF4-FFF2-40B4-BE49-F238E27FC236}">
                      <a16:creationId xmlns="" xmlns:a16="http://schemas.microsoft.com/office/drawing/2014/main" id="{7A7E5BAD-DB3D-437A-AD48-94C43E067382}"/>
                    </a:ext>
                  </a:extLst>
                </p:cNvPr>
                <p:cNvSpPr/>
                <p:nvPr/>
              </p:nvSpPr>
              <p:spPr>
                <a:xfrm>
                  <a:off x="4747065"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5" name="Rectangle 38">
                  <a:extLst>
                    <a:ext uri="{FF2B5EF4-FFF2-40B4-BE49-F238E27FC236}">
                      <a16:creationId xmlns="" xmlns:a16="http://schemas.microsoft.com/office/drawing/2014/main" id="{C7E37942-DC49-409F-8B26-4AD9B7DB46BC}"/>
                    </a:ext>
                  </a:extLst>
                </p:cNvPr>
                <p:cNvSpPr/>
                <p:nvPr/>
              </p:nvSpPr>
              <p:spPr>
                <a:xfrm>
                  <a:off x="4909258"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grpSp>
          <p:nvGrpSpPr>
            <p:cNvPr id="12" name="Group 5">
              <a:extLst>
                <a:ext uri="{FF2B5EF4-FFF2-40B4-BE49-F238E27FC236}">
                  <a16:creationId xmlns="" xmlns:a16="http://schemas.microsoft.com/office/drawing/2014/main" id="{349CBA2C-5FD0-410C-A423-A9FC43F708AD}"/>
                </a:ext>
              </a:extLst>
            </p:cNvPr>
            <p:cNvGrpSpPr/>
            <p:nvPr/>
          </p:nvGrpSpPr>
          <p:grpSpPr>
            <a:xfrm flipH="1">
              <a:off x="5304922" y="4299918"/>
              <a:ext cx="3492000" cy="437610"/>
              <a:chOff x="1709238" y="4209096"/>
              <a:chExt cx="3492000" cy="437610"/>
            </a:xfrm>
          </p:grpSpPr>
          <p:sp>
            <p:nvSpPr>
              <p:cNvPr id="24" name="Rectangle 17">
                <a:extLst>
                  <a:ext uri="{FF2B5EF4-FFF2-40B4-BE49-F238E27FC236}">
                    <a16:creationId xmlns="" xmlns:a16="http://schemas.microsoft.com/office/drawing/2014/main" id="{0824D531-1E21-4F39-9AC8-5EBED82A250C}"/>
                  </a:ext>
                </a:extLst>
              </p:cNvPr>
              <p:cNvSpPr/>
              <p:nvPr/>
            </p:nvSpPr>
            <p:spPr>
              <a:xfrm>
                <a:off x="1709238" y="4214706"/>
                <a:ext cx="3492000" cy="432000"/>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5" name="Group 18">
                <a:extLst>
                  <a:ext uri="{FF2B5EF4-FFF2-40B4-BE49-F238E27FC236}">
                    <a16:creationId xmlns="" xmlns:a16="http://schemas.microsoft.com/office/drawing/2014/main" id="{BFF1E01D-AFA3-4206-AE33-4AFCFC73A549}"/>
                  </a:ext>
                </a:extLst>
              </p:cNvPr>
              <p:cNvGrpSpPr/>
              <p:nvPr/>
            </p:nvGrpSpPr>
            <p:grpSpPr>
              <a:xfrm>
                <a:off x="2078720" y="4209096"/>
                <a:ext cx="469833" cy="432000"/>
                <a:chOff x="2078720" y="4209096"/>
                <a:chExt cx="469833" cy="432000"/>
              </a:xfrm>
            </p:grpSpPr>
            <p:sp>
              <p:nvSpPr>
                <p:cNvPr id="33" name="Rectangle 26">
                  <a:extLst>
                    <a:ext uri="{FF2B5EF4-FFF2-40B4-BE49-F238E27FC236}">
                      <a16:creationId xmlns="" xmlns:a16="http://schemas.microsoft.com/office/drawing/2014/main" id="{61F933C0-6F1F-4A1B-B1CB-4DE3520CEF04}"/>
                    </a:ext>
                  </a:extLst>
                </p:cNvPr>
                <p:cNvSpPr/>
                <p:nvPr/>
              </p:nvSpPr>
              <p:spPr>
                <a:xfrm>
                  <a:off x="2078720"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4" name="Rectangle 27">
                  <a:extLst>
                    <a:ext uri="{FF2B5EF4-FFF2-40B4-BE49-F238E27FC236}">
                      <a16:creationId xmlns="" xmlns:a16="http://schemas.microsoft.com/office/drawing/2014/main" id="{4B0159C0-58CA-4967-BF1D-3A95A6AF3E9E}"/>
                    </a:ext>
                  </a:extLst>
                </p:cNvPr>
                <p:cNvSpPr/>
                <p:nvPr/>
              </p:nvSpPr>
              <p:spPr>
                <a:xfrm>
                  <a:off x="2217331"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5" name="Rectangle 28">
                  <a:extLst>
                    <a:ext uri="{FF2B5EF4-FFF2-40B4-BE49-F238E27FC236}">
                      <a16:creationId xmlns="" xmlns:a16="http://schemas.microsoft.com/office/drawing/2014/main" id="{2FE60C92-244E-4141-86E7-097783C1B5E3}"/>
                    </a:ext>
                  </a:extLst>
                </p:cNvPr>
                <p:cNvSpPr/>
                <p:nvPr/>
              </p:nvSpPr>
              <p:spPr>
                <a:xfrm>
                  <a:off x="2355942"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6" name="Rectangle 29">
                  <a:extLst>
                    <a:ext uri="{FF2B5EF4-FFF2-40B4-BE49-F238E27FC236}">
                      <a16:creationId xmlns="" xmlns:a16="http://schemas.microsoft.com/office/drawing/2014/main" id="{ED1208CC-A40D-412E-AF49-850D3EA1C322}"/>
                    </a:ext>
                  </a:extLst>
                </p:cNvPr>
                <p:cNvSpPr/>
                <p:nvPr/>
              </p:nvSpPr>
              <p:spPr>
                <a:xfrm>
                  <a:off x="2494553"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26" name="Group 19">
                <a:extLst>
                  <a:ext uri="{FF2B5EF4-FFF2-40B4-BE49-F238E27FC236}">
                    <a16:creationId xmlns="" xmlns:a16="http://schemas.microsoft.com/office/drawing/2014/main" id="{29399B70-74E1-48C3-B544-5D10A0DFDF0E}"/>
                  </a:ext>
                </a:extLst>
              </p:cNvPr>
              <p:cNvGrpSpPr/>
              <p:nvPr/>
            </p:nvGrpSpPr>
            <p:grpSpPr>
              <a:xfrm>
                <a:off x="4098293" y="4384000"/>
                <a:ext cx="900965" cy="82800"/>
                <a:chOff x="4098293" y="4384000"/>
                <a:chExt cx="900965" cy="82800"/>
              </a:xfrm>
            </p:grpSpPr>
            <p:sp>
              <p:nvSpPr>
                <p:cNvPr id="27" name="Rectangle 20">
                  <a:extLst>
                    <a:ext uri="{FF2B5EF4-FFF2-40B4-BE49-F238E27FC236}">
                      <a16:creationId xmlns="" xmlns:a16="http://schemas.microsoft.com/office/drawing/2014/main" id="{578802E1-9A49-4E01-9214-4F67D53A59CF}"/>
                    </a:ext>
                  </a:extLst>
                </p:cNvPr>
                <p:cNvSpPr/>
                <p:nvPr/>
              </p:nvSpPr>
              <p:spPr>
                <a:xfrm>
                  <a:off x="4098293"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8" name="Rectangle 21">
                  <a:extLst>
                    <a:ext uri="{FF2B5EF4-FFF2-40B4-BE49-F238E27FC236}">
                      <a16:creationId xmlns="" xmlns:a16="http://schemas.microsoft.com/office/drawing/2014/main" id="{3F30D0CE-5540-4CC1-9186-6BEA4541095F}"/>
                    </a:ext>
                  </a:extLst>
                </p:cNvPr>
                <p:cNvSpPr/>
                <p:nvPr/>
              </p:nvSpPr>
              <p:spPr>
                <a:xfrm>
                  <a:off x="4260486"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9" name="Rectangle 22">
                  <a:extLst>
                    <a:ext uri="{FF2B5EF4-FFF2-40B4-BE49-F238E27FC236}">
                      <a16:creationId xmlns="" xmlns:a16="http://schemas.microsoft.com/office/drawing/2014/main" id="{DC573713-C51E-4108-8E93-417ECB762604}"/>
                    </a:ext>
                  </a:extLst>
                </p:cNvPr>
                <p:cNvSpPr/>
                <p:nvPr/>
              </p:nvSpPr>
              <p:spPr>
                <a:xfrm>
                  <a:off x="4422679"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0" name="Rectangle 23">
                  <a:extLst>
                    <a:ext uri="{FF2B5EF4-FFF2-40B4-BE49-F238E27FC236}">
                      <a16:creationId xmlns="" xmlns:a16="http://schemas.microsoft.com/office/drawing/2014/main" id="{90BD5073-AC4B-4139-AAA5-0D2B32F1A5AD}"/>
                    </a:ext>
                  </a:extLst>
                </p:cNvPr>
                <p:cNvSpPr/>
                <p:nvPr/>
              </p:nvSpPr>
              <p:spPr>
                <a:xfrm>
                  <a:off x="4584872"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1" name="Rectangle 24">
                  <a:extLst>
                    <a:ext uri="{FF2B5EF4-FFF2-40B4-BE49-F238E27FC236}">
                      <a16:creationId xmlns="" xmlns:a16="http://schemas.microsoft.com/office/drawing/2014/main" id="{8E28BDD1-82AA-4F43-A9EF-802E8E623A02}"/>
                    </a:ext>
                  </a:extLst>
                </p:cNvPr>
                <p:cNvSpPr/>
                <p:nvPr/>
              </p:nvSpPr>
              <p:spPr>
                <a:xfrm>
                  <a:off x="4747065"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2" name="Rectangle 25">
                  <a:extLst>
                    <a:ext uri="{FF2B5EF4-FFF2-40B4-BE49-F238E27FC236}">
                      <a16:creationId xmlns="" xmlns:a16="http://schemas.microsoft.com/office/drawing/2014/main" id="{C63A4A88-8FFD-4CBB-88FB-226768585AC1}"/>
                    </a:ext>
                  </a:extLst>
                </p:cNvPr>
                <p:cNvSpPr/>
                <p:nvPr/>
              </p:nvSpPr>
              <p:spPr>
                <a:xfrm>
                  <a:off x="4909258"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grpSp>
          <p:nvGrpSpPr>
            <p:cNvPr id="13" name="Group 6">
              <a:extLst>
                <a:ext uri="{FF2B5EF4-FFF2-40B4-BE49-F238E27FC236}">
                  <a16:creationId xmlns="" xmlns:a16="http://schemas.microsoft.com/office/drawing/2014/main" id="{096962E5-6941-4EB3-A430-968B1E9675E7}"/>
                </a:ext>
              </a:extLst>
            </p:cNvPr>
            <p:cNvGrpSpPr/>
            <p:nvPr/>
          </p:nvGrpSpPr>
          <p:grpSpPr>
            <a:xfrm>
              <a:off x="6272654" y="1875857"/>
              <a:ext cx="720080" cy="720080"/>
              <a:chOff x="6272654" y="1875857"/>
              <a:chExt cx="720080" cy="720080"/>
            </a:xfrm>
          </p:grpSpPr>
          <p:sp>
            <p:nvSpPr>
              <p:cNvPr id="22" name="Rectangle 15">
                <a:extLst>
                  <a:ext uri="{FF2B5EF4-FFF2-40B4-BE49-F238E27FC236}">
                    <a16:creationId xmlns="" xmlns:a16="http://schemas.microsoft.com/office/drawing/2014/main" id="{472C386D-C3ED-415B-B37A-321E8953CE78}"/>
                  </a:ext>
                </a:extLst>
              </p:cNvPr>
              <p:cNvSpPr/>
              <p:nvPr/>
            </p:nvSpPr>
            <p:spPr>
              <a:xfrm>
                <a:off x="6272654" y="1875857"/>
                <a:ext cx="720080" cy="720080"/>
              </a:xfrm>
              <a:prstGeom prst="rect">
                <a:avLst/>
              </a:prstGeom>
              <a:solidFill>
                <a:schemeClr val="accent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Parallelogram 5">
                <a:extLst>
                  <a:ext uri="{FF2B5EF4-FFF2-40B4-BE49-F238E27FC236}">
                    <a16:creationId xmlns="" xmlns:a16="http://schemas.microsoft.com/office/drawing/2014/main" id="{D9C66A18-F1C9-42BA-A1FB-437EBD1F1307}"/>
                  </a:ext>
                </a:extLst>
              </p:cNvPr>
              <p:cNvSpPr>
                <a:spLocks/>
              </p:cNvSpPr>
              <p:nvPr/>
            </p:nvSpPr>
            <p:spPr>
              <a:xfrm>
                <a:off x="6391715" y="1978487"/>
                <a:ext cx="481958" cy="481904"/>
              </a:xfrm>
              <a:custGeom>
                <a:avLst/>
                <a:gdLst/>
                <a:ahLst/>
                <a:cxnLst/>
                <a:rect l="l" t="t" r="r" b="b"/>
                <a:pathLst>
                  <a:path w="848270" h="868857">
                    <a:moveTo>
                      <a:pt x="424135" y="189887"/>
                    </a:moveTo>
                    <a:lnTo>
                      <a:pt x="297766" y="526729"/>
                    </a:lnTo>
                    <a:lnTo>
                      <a:pt x="550505" y="526729"/>
                    </a:lnTo>
                    <a:close/>
                    <a:moveTo>
                      <a:pt x="325960" y="0"/>
                    </a:moveTo>
                    <a:lnTo>
                      <a:pt x="352897" y="0"/>
                    </a:lnTo>
                    <a:lnTo>
                      <a:pt x="495373" y="0"/>
                    </a:lnTo>
                    <a:lnTo>
                      <a:pt x="522310" y="0"/>
                    </a:lnTo>
                    <a:lnTo>
                      <a:pt x="848270" y="868857"/>
                    </a:lnTo>
                    <a:lnTo>
                      <a:pt x="678857" y="868857"/>
                    </a:lnTo>
                    <a:lnTo>
                      <a:pt x="604960" y="671883"/>
                    </a:lnTo>
                    <a:lnTo>
                      <a:pt x="243310" y="671883"/>
                    </a:lnTo>
                    <a:lnTo>
                      <a:pt x="169413" y="868857"/>
                    </a:lnTo>
                    <a:lnTo>
                      <a:pt x="0" y="86885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14" name="Group 7">
              <a:extLst>
                <a:ext uri="{FF2B5EF4-FFF2-40B4-BE49-F238E27FC236}">
                  <a16:creationId xmlns="" xmlns:a16="http://schemas.microsoft.com/office/drawing/2014/main" id="{D2AF97E9-693F-457E-9486-6F43E6DBDACD}"/>
                </a:ext>
              </a:extLst>
            </p:cNvPr>
            <p:cNvGrpSpPr/>
            <p:nvPr/>
          </p:nvGrpSpPr>
          <p:grpSpPr>
            <a:xfrm>
              <a:off x="7109110" y="1875857"/>
              <a:ext cx="720080" cy="720080"/>
              <a:chOff x="7109110" y="1875857"/>
              <a:chExt cx="720080" cy="720080"/>
            </a:xfrm>
          </p:grpSpPr>
          <p:sp>
            <p:nvSpPr>
              <p:cNvPr id="20" name="Rectangle 13">
                <a:extLst>
                  <a:ext uri="{FF2B5EF4-FFF2-40B4-BE49-F238E27FC236}">
                    <a16:creationId xmlns="" xmlns:a16="http://schemas.microsoft.com/office/drawing/2014/main" id="{0C575197-253F-4B9E-962A-0E2ACB636C46}"/>
                  </a:ext>
                </a:extLst>
              </p:cNvPr>
              <p:cNvSpPr/>
              <p:nvPr/>
            </p:nvSpPr>
            <p:spPr>
              <a:xfrm>
                <a:off x="7109110" y="1875857"/>
                <a:ext cx="720080" cy="720080"/>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Rectangle 9">
                <a:extLst>
                  <a:ext uri="{FF2B5EF4-FFF2-40B4-BE49-F238E27FC236}">
                    <a16:creationId xmlns="" xmlns:a16="http://schemas.microsoft.com/office/drawing/2014/main" id="{4D59FF1E-EF4D-4F58-9109-DAD7E6DAB11E}"/>
                  </a:ext>
                </a:extLst>
              </p:cNvPr>
              <p:cNvSpPr>
                <a:spLocks noChangeAspect="1"/>
              </p:cNvSpPr>
              <p:nvPr/>
            </p:nvSpPr>
            <p:spPr>
              <a:xfrm>
                <a:off x="7267746" y="1994945"/>
                <a:ext cx="402809" cy="481904"/>
              </a:xfrm>
              <a:custGeom>
                <a:avLst/>
                <a:gdLst>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174101 w 728932"/>
                  <a:gd name="connsiteY5" fmla="*/ 488630 h 872065"/>
                  <a:gd name="connsiteX6" fmla="*/ 174101 w 728932"/>
                  <a:gd name="connsiteY6" fmla="*/ 140965 h 872065"/>
                  <a:gd name="connsiteX7" fmla="*/ 174101 w 728932"/>
                  <a:gd name="connsiteY7" fmla="*/ 347665 h 872065"/>
                  <a:gd name="connsiteX8" fmla="*/ 431276 w 728932"/>
                  <a:gd name="connsiteY8" fmla="*/ 347665 h 872065"/>
                  <a:gd name="connsiteX9" fmla="*/ 431276 w 728932"/>
                  <a:gd name="connsiteY9" fmla="*/ 345754 h 872065"/>
                  <a:gd name="connsiteX10" fmla="*/ 517000 w 728932"/>
                  <a:gd name="connsiteY10" fmla="*/ 243359 h 872065"/>
                  <a:gd name="connsiteX11" fmla="*/ 433656 w 728932"/>
                  <a:gd name="connsiteY11" fmla="*/ 148109 h 872065"/>
                  <a:gd name="connsiteX12" fmla="*/ 174101 w 728932"/>
                  <a:gd name="connsiteY12" fmla="*/ 140965 h 872065"/>
                  <a:gd name="connsiteX13" fmla="*/ 0 w 728932"/>
                  <a:gd name="connsiteY13" fmla="*/ 0 h 872065"/>
                  <a:gd name="connsiteX14" fmla="*/ 127816 w 728932"/>
                  <a:gd name="connsiteY14" fmla="*/ 0 h 872065"/>
                  <a:gd name="connsiteX15" fmla="*/ 174101 w 728932"/>
                  <a:gd name="connsiteY15" fmla="*/ 0 h 872065"/>
                  <a:gd name="connsiteX16" fmla="*/ 447945 w 728932"/>
                  <a:gd name="connsiteY16" fmla="*/ 0 h 872065"/>
                  <a:gd name="connsiteX17" fmla="*/ 447945 w 728932"/>
                  <a:gd name="connsiteY17" fmla="*/ 1732 h 872065"/>
                  <a:gd name="connsiteX18" fmla="*/ 683688 w 728932"/>
                  <a:gd name="connsiteY18" fmla="*/ 179066 h 872065"/>
                  <a:gd name="connsiteX19" fmla="*/ 559863 w 728932"/>
                  <a:gd name="connsiteY19" fmla="*/ 407666 h 872065"/>
                  <a:gd name="connsiteX20" fmla="*/ 728932 w 728932"/>
                  <a:gd name="connsiteY20" fmla="*/ 633885 h 872065"/>
                  <a:gd name="connsiteX21" fmla="*/ 433657 w 728932"/>
                  <a:gd name="connsiteY21" fmla="*/ 872010 h 872065"/>
                  <a:gd name="connsiteX22" fmla="*/ 433776 w 728932"/>
                  <a:gd name="connsiteY22" fmla="*/ 869628 h 872065"/>
                  <a:gd name="connsiteX23" fmla="*/ 174101 w 728932"/>
                  <a:gd name="connsiteY23" fmla="*/ 869628 h 872065"/>
                  <a:gd name="connsiteX24" fmla="*/ 127816 w 728932"/>
                  <a:gd name="connsiteY24" fmla="*/ 869628 h 872065"/>
                  <a:gd name="connsiteX25" fmla="*/ 0 w 728932"/>
                  <a:gd name="connsiteY25" fmla="*/ 869628 h 872065"/>
                  <a:gd name="connsiteX26" fmla="*/ 0 w 728932"/>
                  <a:gd name="connsiteY26" fmla="*/ 0 h 87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8932" h="872065">
                    <a:moveTo>
                      <a:pt x="174101" y="488630"/>
                    </a:moveTo>
                    <a:lnTo>
                      <a:pt x="174101" y="728663"/>
                    </a:lnTo>
                    <a:lnTo>
                      <a:pt x="442406" y="728663"/>
                    </a:lnTo>
                    <a:cubicBezTo>
                      <a:pt x="511257" y="715167"/>
                      <a:pt x="549532" y="684907"/>
                      <a:pt x="547956" y="612454"/>
                    </a:cubicBezTo>
                    <a:cubicBezTo>
                      <a:pt x="543194" y="552923"/>
                      <a:pt x="538432" y="510060"/>
                      <a:pt x="431276" y="493391"/>
                    </a:cubicBezTo>
                    <a:lnTo>
                      <a:pt x="174101" y="488630"/>
                    </a:lnTo>
                    <a:close/>
                    <a:moveTo>
                      <a:pt x="174101" y="140965"/>
                    </a:moveTo>
                    <a:lnTo>
                      <a:pt x="174101" y="347665"/>
                    </a:lnTo>
                    <a:lnTo>
                      <a:pt x="431276" y="347665"/>
                    </a:lnTo>
                    <a:lnTo>
                      <a:pt x="431276" y="345754"/>
                    </a:lnTo>
                    <a:cubicBezTo>
                      <a:pt x="474139" y="322735"/>
                      <a:pt x="514619" y="311622"/>
                      <a:pt x="517000" y="243359"/>
                    </a:cubicBezTo>
                    <a:cubicBezTo>
                      <a:pt x="517000" y="202878"/>
                      <a:pt x="502713" y="157634"/>
                      <a:pt x="433656" y="148109"/>
                    </a:cubicBezTo>
                    <a:cubicBezTo>
                      <a:pt x="366981" y="140568"/>
                      <a:pt x="274510" y="141043"/>
                      <a:pt x="174101" y="140965"/>
                    </a:cubicBezTo>
                    <a:close/>
                    <a:moveTo>
                      <a:pt x="0" y="0"/>
                    </a:moveTo>
                    <a:lnTo>
                      <a:pt x="127816" y="0"/>
                    </a:lnTo>
                    <a:lnTo>
                      <a:pt x="174101" y="0"/>
                    </a:lnTo>
                    <a:lnTo>
                      <a:pt x="447945" y="0"/>
                    </a:lnTo>
                    <a:lnTo>
                      <a:pt x="447945" y="1732"/>
                    </a:lnTo>
                    <a:cubicBezTo>
                      <a:pt x="634795" y="8775"/>
                      <a:pt x="679801" y="148746"/>
                      <a:pt x="683688" y="179066"/>
                    </a:cubicBezTo>
                    <a:cubicBezTo>
                      <a:pt x="689245" y="333848"/>
                      <a:pt x="620981" y="374328"/>
                      <a:pt x="559863" y="407666"/>
                    </a:cubicBezTo>
                    <a:cubicBezTo>
                      <a:pt x="663844" y="433066"/>
                      <a:pt x="727345" y="515617"/>
                      <a:pt x="728932" y="633885"/>
                    </a:cubicBezTo>
                    <a:cubicBezTo>
                      <a:pt x="720200" y="800572"/>
                      <a:pt x="594788" y="874392"/>
                      <a:pt x="433657" y="872010"/>
                    </a:cubicBezTo>
                    <a:cubicBezTo>
                      <a:pt x="433697" y="871216"/>
                      <a:pt x="433736" y="870422"/>
                      <a:pt x="433776" y="869628"/>
                    </a:cubicBezTo>
                    <a:lnTo>
                      <a:pt x="174101" y="869628"/>
                    </a:lnTo>
                    <a:lnTo>
                      <a:pt x="127816" y="869628"/>
                    </a:lnTo>
                    <a:lnTo>
                      <a:pt x="0" y="869628"/>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5" name="Group 8">
              <a:extLst>
                <a:ext uri="{FF2B5EF4-FFF2-40B4-BE49-F238E27FC236}">
                  <a16:creationId xmlns="" xmlns:a16="http://schemas.microsoft.com/office/drawing/2014/main" id="{469C5C95-A29E-4FA9-B50C-5C8736781D0E}"/>
                </a:ext>
              </a:extLst>
            </p:cNvPr>
            <p:cNvGrpSpPr/>
            <p:nvPr/>
          </p:nvGrpSpPr>
          <p:grpSpPr>
            <a:xfrm>
              <a:off x="6690882" y="1037184"/>
              <a:ext cx="720080" cy="720080"/>
              <a:chOff x="6690882" y="1037184"/>
              <a:chExt cx="720080" cy="720080"/>
            </a:xfrm>
          </p:grpSpPr>
          <p:sp>
            <p:nvSpPr>
              <p:cNvPr id="18" name="Rectangle 11">
                <a:extLst>
                  <a:ext uri="{FF2B5EF4-FFF2-40B4-BE49-F238E27FC236}">
                    <a16:creationId xmlns="" xmlns:a16="http://schemas.microsoft.com/office/drawing/2014/main" id="{90C3D28D-53E7-4403-B295-4BC6DB34C250}"/>
                  </a:ext>
                </a:extLst>
              </p:cNvPr>
              <p:cNvSpPr/>
              <p:nvPr/>
            </p:nvSpPr>
            <p:spPr>
              <a:xfrm>
                <a:off x="6690882" y="1037184"/>
                <a:ext cx="720080" cy="72008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Block Arc 12">
                <a:extLst>
                  <a:ext uri="{FF2B5EF4-FFF2-40B4-BE49-F238E27FC236}">
                    <a16:creationId xmlns="" xmlns:a16="http://schemas.microsoft.com/office/drawing/2014/main" id="{1D518F85-44AA-4517-9B28-FBECCDF8B5BC}"/>
                  </a:ext>
                </a:extLst>
              </p:cNvPr>
              <p:cNvSpPr>
                <a:spLocks noChangeAspect="1"/>
              </p:cNvSpPr>
              <p:nvPr/>
            </p:nvSpPr>
            <p:spPr>
              <a:xfrm>
                <a:off x="6842201" y="1156272"/>
                <a:ext cx="417443" cy="481904"/>
              </a:xfrm>
              <a:prstGeom prst="blockArc">
                <a:avLst>
                  <a:gd name="adj1" fmla="val 1756726"/>
                  <a:gd name="adj2" fmla="val 19889488"/>
                  <a:gd name="adj3" fmla="val 227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16" name="Round Same Side Corner Rectangle 51">
              <a:extLst>
                <a:ext uri="{FF2B5EF4-FFF2-40B4-BE49-F238E27FC236}">
                  <a16:creationId xmlns="" xmlns:a16="http://schemas.microsoft.com/office/drawing/2014/main" id="{84180CD5-F15F-42B4-8D81-D8A058BCEA6C}"/>
                </a:ext>
              </a:extLst>
            </p:cNvPr>
            <p:cNvSpPr/>
            <p:nvPr/>
          </p:nvSpPr>
          <p:spPr>
            <a:xfrm rot="5400000">
              <a:off x="6852922" y="1652530"/>
              <a:ext cx="396000" cy="2520000"/>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dirty="0"/>
                <a:t>D</a:t>
              </a:r>
              <a:endParaRPr lang="ko-KR" altLang="en-US" dirty="0"/>
            </a:p>
          </p:txBody>
        </p:sp>
        <p:sp>
          <p:nvSpPr>
            <p:cNvPr id="17" name="Round Same Side Corner Rectangle 51">
              <a:extLst>
                <a:ext uri="{FF2B5EF4-FFF2-40B4-BE49-F238E27FC236}">
                  <a16:creationId xmlns="" xmlns:a16="http://schemas.microsoft.com/office/drawing/2014/main" id="{BC3D5217-8460-4D24-B397-BBC4D2BEDB17}"/>
                </a:ext>
              </a:extLst>
            </p:cNvPr>
            <p:cNvSpPr/>
            <p:nvPr/>
          </p:nvSpPr>
          <p:spPr>
            <a:xfrm rot="16200000">
              <a:off x="6852922" y="2167123"/>
              <a:ext cx="396000" cy="2520000"/>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dirty="0"/>
                <a:t>D</a:t>
              </a:r>
              <a:endParaRPr lang="ko-KR" altLang="en-US" dirty="0"/>
            </a:p>
          </p:txBody>
        </p:sp>
      </p:grpSp>
      <p:sp>
        <p:nvSpPr>
          <p:cNvPr id="50" name="Text Placeholder 13">
            <a:extLst>
              <a:ext uri="{FF2B5EF4-FFF2-40B4-BE49-F238E27FC236}">
                <a16:creationId xmlns="" xmlns:a16="http://schemas.microsoft.com/office/drawing/2014/main" id="{3F94F88E-A579-4EAB-ADB9-7876E0900730}"/>
              </a:ext>
            </a:extLst>
          </p:cNvPr>
          <p:cNvSpPr txBox="1">
            <a:spLocks/>
          </p:cNvSpPr>
          <p:nvPr/>
        </p:nvSpPr>
        <p:spPr>
          <a:xfrm>
            <a:off x="3089908" y="1047901"/>
            <a:ext cx="6219965" cy="45541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sz="1800" b="1" dirty="0">
                <a:latin typeface="+mj-lt"/>
                <a:cs typeface="Arial" pitchFamily="34" charset="0"/>
              </a:rPr>
              <a:t>INCREASING NUMBER OF TEENAGE PREGNANCIES</a:t>
            </a:r>
            <a:endParaRPr lang="en-US" altLang="ko-KR" sz="1800" b="1" dirty="0">
              <a:latin typeface="+mj-lt"/>
              <a:cs typeface="Arial" pitchFamily="34" charset="0"/>
            </a:endParaRPr>
          </a:p>
        </p:txBody>
      </p:sp>
      <p:sp>
        <p:nvSpPr>
          <p:cNvPr id="51" name="Oval 7">
            <a:extLst>
              <a:ext uri="{FF2B5EF4-FFF2-40B4-BE49-F238E27FC236}">
                <a16:creationId xmlns="" xmlns:a16="http://schemas.microsoft.com/office/drawing/2014/main" id="{9574ABEE-7E25-4FCE-8C98-592251AA8897}"/>
              </a:ext>
            </a:extLst>
          </p:cNvPr>
          <p:cNvSpPr/>
          <p:nvPr/>
        </p:nvSpPr>
        <p:spPr>
          <a:xfrm>
            <a:off x="2728631" y="1107819"/>
            <a:ext cx="361277" cy="36127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2" name="Oval 7">
            <a:extLst>
              <a:ext uri="{FF2B5EF4-FFF2-40B4-BE49-F238E27FC236}">
                <a16:creationId xmlns="" xmlns:a16="http://schemas.microsoft.com/office/drawing/2014/main" id="{B609464C-4328-4760-BB0C-0C0BCF859CA5}"/>
              </a:ext>
            </a:extLst>
          </p:cNvPr>
          <p:cNvSpPr/>
          <p:nvPr/>
        </p:nvSpPr>
        <p:spPr>
          <a:xfrm>
            <a:off x="2728628" y="1655942"/>
            <a:ext cx="361277" cy="36127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3" name="Text Placeholder 13">
            <a:extLst>
              <a:ext uri="{FF2B5EF4-FFF2-40B4-BE49-F238E27FC236}">
                <a16:creationId xmlns="" xmlns:a16="http://schemas.microsoft.com/office/drawing/2014/main" id="{FA81E0FF-0C7A-4E63-A476-DBDC5D3E4203}"/>
              </a:ext>
            </a:extLst>
          </p:cNvPr>
          <p:cNvSpPr txBox="1">
            <a:spLocks/>
          </p:cNvSpPr>
          <p:nvPr/>
        </p:nvSpPr>
        <p:spPr>
          <a:xfrm>
            <a:off x="3089907" y="1599991"/>
            <a:ext cx="6219965" cy="45541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sz="1800" b="1" dirty="0">
                <a:latin typeface="+mj-lt"/>
                <a:cs typeface="Arial" pitchFamily="34" charset="0"/>
              </a:rPr>
              <a:t>SIGNIFICANT NO. OF CHILD AND SEXUAL ABUSE</a:t>
            </a:r>
            <a:endParaRPr lang="en-US" altLang="ko-KR" sz="1800" b="1" dirty="0">
              <a:latin typeface="+mj-lt"/>
              <a:cs typeface="Arial" pitchFamily="34" charset="0"/>
            </a:endParaRPr>
          </a:p>
        </p:txBody>
      </p:sp>
      <p:sp>
        <p:nvSpPr>
          <p:cNvPr id="54" name="Oval 7">
            <a:extLst>
              <a:ext uri="{FF2B5EF4-FFF2-40B4-BE49-F238E27FC236}">
                <a16:creationId xmlns="" xmlns:a16="http://schemas.microsoft.com/office/drawing/2014/main" id="{A00044B3-2D45-4BD9-B145-2164455BB249}"/>
              </a:ext>
            </a:extLst>
          </p:cNvPr>
          <p:cNvSpPr/>
          <p:nvPr/>
        </p:nvSpPr>
        <p:spPr>
          <a:xfrm>
            <a:off x="2728631" y="2217145"/>
            <a:ext cx="361277" cy="36127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5" name="Text Placeholder 13">
            <a:extLst>
              <a:ext uri="{FF2B5EF4-FFF2-40B4-BE49-F238E27FC236}">
                <a16:creationId xmlns="" xmlns:a16="http://schemas.microsoft.com/office/drawing/2014/main" id="{469A9844-B38F-4D1C-AE1B-D5B80E96E444}"/>
              </a:ext>
            </a:extLst>
          </p:cNvPr>
          <p:cNvSpPr txBox="1">
            <a:spLocks/>
          </p:cNvSpPr>
          <p:nvPr/>
        </p:nvSpPr>
        <p:spPr>
          <a:xfrm>
            <a:off x="3089907" y="2132463"/>
            <a:ext cx="6219965" cy="45541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sz="1800" b="1" dirty="0">
                <a:latin typeface="+mj-lt"/>
                <a:cs typeface="Arial" pitchFamily="34" charset="0"/>
              </a:rPr>
              <a:t>PERCENTAGE INCREASE IN HIV / STI / AIDS CASES</a:t>
            </a:r>
            <a:endParaRPr lang="en-US" altLang="ko-KR" sz="1800" b="1" dirty="0">
              <a:latin typeface="+mj-lt"/>
              <a:cs typeface="Arial" pitchFamily="34" charset="0"/>
            </a:endParaRPr>
          </a:p>
        </p:txBody>
      </p:sp>
      <p:sp>
        <p:nvSpPr>
          <p:cNvPr id="56" name="Oval 7">
            <a:extLst>
              <a:ext uri="{FF2B5EF4-FFF2-40B4-BE49-F238E27FC236}">
                <a16:creationId xmlns="" xmlns:a16="http://schemas.microsoft.com/office/drawing/2014/main" id="{41BCA00E-FFDF-461C-82DF-F4F652CE22EA}"/>
              </a:ext>
            </a:extLst>
          </p:cNvPr>
          <p:cNvSpPr/>
          <p:nvPr/>
        </p:nvSpPr>
        <p:spPr>
          <a:xfrm>
            <a:off x="2728631" y="2740166"/>
            <a:ext cx="361277" cy="36127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7" name="Text Placeholder 13">
            <a:extLst>
              <a:ext uri="{FF2B5EF4-FFF2-40B4-BE49-F238E27FC236}">
                <a16:creationId xmlns="" xmlns:a16="http://schemas.microsoft.com/office/drawing/2014/main" id="{15705BFD-F012-4475-A0B1-5EF5BE043E25}"/>
              </a:ext>
            </a:extLst>
          </p:cNvPr>
          <p:cNvSpPr txBox="1">
            <a:spLocks/>
          </p:cNvSpPr>
          <p:nvPr/>
        </p:nvSpPr>
        <p:spPr>
          <a:xfrm>
            <a:off x="3089906" y="2764412"/>
            <a:ext cx="6219965" cy="45541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sz="1800" b="1" dirty="0">
                <a:latin typeface="+mj-lt"/>
                <a:cs typeface="Arial" pitchFamily="34" charset="0"/>
              </a:rPr>
              <a:t>RELEVANT NO. OF YOUTH RECORDED AS CAR’s </a:t>
            </a:r>
          </a:p>
          <a:p>
            <a:pPr marL="0" indent="0">
              <a:lnSpc>
                <a:spcPct val="110000"/>
              </a:lnSpc>
              <a:buNone/>
            </a:pPr>
            <a:r>
              <a:rPr lang="en-US" sz="1800" b="1" dirty="0">
                <a:latin typeface="+mj-lt"/>
                <a:cs typeface="Arial" pitchFamily="34" charset="0"/>
              </a:rPr>
              <a:t>AND CICL’s</a:t>
            </a:r>
            <a:endParaRPr lang="en-US" altLang="ko-KR" sz="1800" b="1" dirty="0">
              <a:latin typeface="+mj-lt"/>
              <a:cs typeface="Arial" pitchFamily="34" charset="0"/>
            </a:endParaRPr>
          </a:p>
        </p:txBody>
      </p:sp>
      <p:sp>
        <p:nvSpPr>
          <p:cNvPr id="58" name="Oval 7">
            <a:extLst>
              <a:ext uri="{FF2B5EF4-FFF2-40B4-BE49-F238E27FC236}">
                <a16:creationId xmlns="" xmlns:a16="http://schemas.microsoft.com/office/drawing/2014/main" id="{AC118625-A8EA-4A7B-9485-764F7DBBC772}"/>
              </a:ext>
            </a:extLst>
          </p:cNvPr>
          <p:cNvSpPr/>
          <p:nvPr/>
        </p:nvSpPr>
        <p:spPr>
          <a:xfrm>
            <a:off x="2728629" y="3469311"/>
            <a:ext cx="361277" cy="36127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9" name="Text Placeholder 13">
            <a:extLst>
              <a:ext uri="{FF2B5EF4-FFF2-40B4-BE49-F238E27FC236}">
                <a16:creationId xmlns="" xmlns:a16="http://schemas.microsoft.com/office/drawing/2014/main" id="{269226A5-4F17-4A46-8105-B451C96065D9}"/>
              </a:ext>
            </a:extLst>
          </p:cNvPr>
          <p:cNvSpPr txBox="1">
            <a:spLocks/>
          </p:cNvSpPr>
          <p:nvPr/>
        </p:nvSpPr>
        <p:spPr>
          <a:xfrm>
            <a:off x="3036778" y="3553793"/>
            <a:ext cx="6219965" cy="45541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sz="1800" b="1" dirty="0">
                <a:latin typeface="+mj-lt"/>
                <a:cs typeface="Arial" pitchFamily="34" charset="0"/>
              </a:rPr>
              <a:t>NEW CASES OF MENTAL HEALTH PROBLEMS </a:t>
            </a:r>
          </a:p>
          <a:p>
            <a:pPr marL="0" indent="0">
              <a:lnSpc>
                <a:spcPct val="110000"/>
              </a:lnSpc>
              <a:buNone/>
            </a:pPr>
            <a:r>
              <a:rPr lang="en-US" sz="1800" b="1" dirty="0">
                <a:latin typeface="+mj-lt"/>
                <a:cs typeface="Arial" pitchFamily="34" charset="0"/>
              </a:rPr>
              <a:t>LEADING TO SELF-HARM</a:t>
            </a:r>
            <a:endParaRPr lang="en-US" altLang="ko-KR" sz="1800" b="1" dirty="0">
              <a:latin typeface="+mj-lt"/>
              <a:cs typeface="Arial" pitchFamily="34" charset="0"/>
            </a:endParaRPr>
          </a:p>
        </p:txBody>
      </p:sp>
    </p:spTree>
    <p:extLst>
      <p:ext uri="{BB962C8B-B14F-4D97-AF65-F5344CB8AC3E}">
        <p14:creationId xmlns:p14="http://schemas.microsoft.com/office/powerpoint/2010/main" val="304026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animBg="1"/>
      <p:bldP spid="52" grpId="0" animBg="1"/>
      <p:bldP spid="53" grpId="0"/>
      <p:bldP spid="54" grpId="0" animBg="1"/>
      <p:bldP spid="55" grpId="0"/>
      <p:bldP spid="56" grpId="0" animBg="1"/>
      <p:bldP spid="57" grpId="0"/>
      <p:bldP spid="58" grpId="0" animBg="1"/>
      <p:bldP spid="5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635896" y="1707654"/>
            <a:ext cx="4176464" cy="1512168"/>
          </a:xfrm>
        </p:spPr>
        <p:txBody>
          <a:bodyPr/>
          <a:lstStyle/>
          <a:p>
            <a:r>
              <a:rPr lang="en-US" altLang="ko-KR" dirty="0"/>
              <a:t>TEEN CENTER COORDINATORS</a:t>
            </a:r>
            <a:endParaRPr lang="ko-KR" altLang="en-US" dirty="0"/>
          </a:p>
        </p:txBody>
      </p:sp>
    </p:spTree>
    <p:extLst>
      <p:ext uri="{BB962C8B-B14F-4D97-AF65-F5344CB8AC3E}">
        <p14:creationId xmlns:p14="http://schemas.microsoft.com/office/powerpoint/2010/main" val="4211205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30DD70E-B1F0-4B9E-8274-ABAF2AE7FA05}"/>
              </a:ext>
            </a:extLst>
          </p:cNvPr>
          <p:cNvSpPr txBox="1"/>
          <p:nvPr/>
        </p:nvSpPr>
        <p:spPr>
          <a:xfrm>
            <a:off x="1691680" y="267494"/>
            <a:ext cx="5041452" cy="461665"/>
          </a:xfrm>
          <a:prstGeom prst="rect">
            <a:avLst/>
          </a:prstGeom>
          <a:solidFill>
            <a:schemeClr val="accent1">
              <a:lumMod val="60000"/>
              <a:lumOff val="40000"/>
            </a:schemeClr>
          </a:solidFill>
          <a:ln>
            <a:solidFill>
              <a:schemeClr val="accent1">
                <a:lumMod val="50000"/>
              </a:schemeClr>
            </a:solidFill>
          </a:ln>
        </p:spPr>
        <p:txBody>
          <a:bodyPr wrap="square" rtlCol="0">
            <a:spAutoFit/>
          </a:bodyPr>
          <a:lstStyle/>
          <a:p>
            <a:pPr lvl="0" algn="ctr"/>
            <a:r>
              <a:rPr lang="en-PH" sz="2400" b="1" dirty="0"/>
              <a:t>SAN FERNANDO TEEN CENTER</a:t>
            </a:r>
          </a:p>
        </p:txBody>
      </p:sp>
      <p:sp>
        <p:nvSpPr>
          <p:cNvPr id="3" name="TextBox 2">
            <a:extLst>
              <a:ext uri="{FF2B5EF4-FFF2-40B4-BE49-F238E27FC236}">
                <a16:creationId xmlns="" xmlns:a16="http://schemas.microsoft.com/office/drawing/2014/main" id="{D1BD93ED-9E0E-4B38-BDDC-A138AFB049B1}"/>
              </a:ext>
            </a:extLst>
          </p:cNvPr>
          <p:cNvSpPr txBox="1"/>
          <p:nvPr/>
        </p:nvSpPr>
        <p:spPr>
          <a:xfrm>
            <a:off x="1679034" y="1183561"/>
            <a:ext cx="7272807" cy="369332"/>
          </a:xfrm>
          <a:prstGeom prst="rect">
            <a:avLst/>
          </a:prstGeom>
          <a:noFill/>
          <a:ln w="28575">
            <a:solidFill>
              <a:schemeClr val="accent1">
                <a:lumMod val="60000"/>
                <a:lumOff val="40000"/>
              </a:schemeClr>
            </a:solidFill>
          </a:ln>
        </p:spPr>
        <p:txBody>
          <a:bodyPr wrap="square" rtlCol="0">
            <a:spAutoFit/>
          </a:bodyPr>
          <a:lstStyle/>
          <a:p>
            <a:pPr lvl="0"/>
            <a:r>
              <a:rPr lang="en-PH" dirty="0"/>
              <a:t>City Head Coordinator (CHC) – </a:t>
            </a:r>
            <a:r>
              <a:rPr lang="en-PH" b="1" dirty="0"/>
              <a:t>Local Youth Development Officer</a:t>
            </a:r>
          </a:p>
        </p:txBody>
      </p:sp>
      <p:sp>
        <p:nvSpPr>
          <p:cNvPr id="4" name="TextBox 3">
            <a:extLst>
              <a:ext uri="{FF2B5EF4-FFF2-40B4-BE49-F238E27FC236}">
                <a16:creationId xmlns="" xmlns:a16="http://schemas.microsoft.com/office/drawing/2014/main" id="{B526C21E-5435-42E4-B0CC-9503779C0CCA}"/>
              </a:ext>
            </a:extLst>
          </p:cNvPr>
          <p:cNvSpPr txBox="1"/>
          <p:nvPr/>
        </p:nvSpPr>
        <p:spPr>
          <a:xfrm>
            <a:off x="1691680" y="1759337"/>
            <a:ext cx="7272808" cy="2200602"/>
          </a:xfrm>
          <a:prstGeom prst="rect">
            <a:avLst/>
          </a:prstGeom>
          <a:noFill/>
          <a:ln w="28575">
            <a:solidFill>
              <a:schemeClr val="accent1">
                <a:lumMod val="60000"/>
                <a:lumOff val="40000"/>
              </a:schemeClr>
            </a:solidFill>
          </a:ln>
        </p:spPr>
        <p:txBody>
          <a:bodyPr wrap="square" rtlCol="0">
            <a:spAutoFit/>
          </a:bodyPr>
          <a:lstStyle/>
          <a:p>
            <a:pPr lvl="0" algn="just"/>
            <a:r>
              <a:rPr lang="en-PH" b="1" dirty="0"/>
              <a:t>The City Head Coordinator (CHC): </a:t>
            </a:r>
          </a:p>
          <a:p>
            <a:pPr marL="285750" lvl="0" indent="-285750" algn="just">
              <a:buFont typeface="Arial" panose="020B0604020202020204" pitchFamily="34" charset="0"/>
              <a:buChar char="•"/>
            </a:pPr>
            <a:r>
              <a:rPr lang="en-PH" dirty="0"/>
              <a:t>Shall man the San Fernando Teen Center.</a:t>
            </a:r>
          </a:p>
          <a:p>
            <a:pPr marL="285750" lvl="0" indent="-285750" algn="just">
              <a:buFont typeface="Arial" panose="020B0604020202020204" pitchFamily="34" charset="0"/>
              <a:buChar char="•"/>
            </a:pPr>
            <a:r>
              <a:rPr lang="en-PH" dirty="0"/>
              <a:t>Shall take the lead in monitoring the operation of the 59 SK Teen </a:t>
            </a:r>
          </a:p>
          <a:p>
            <a:pPr lvl="0" algn="just"/>
            <a:r>
              <a:rPr lang="en-PH" dirty="0"/>
              <a:t>     Centers.</a:t>
            </a:r>
          </a:p>
          <a:p>
            <a:pPr marL="285750" lvl="0" indent="-285750" algn="just">
              <a:buFont typeface="Arial" panose="020B0604020202020204" pitchFamily="34" charset="0"/>
              <a:buChar char="•"/>
            </a:pPr>
            <a:r>
              <a:rPr lang="en-PH" dirty="0"/>
              <a:t>Shall serve as the secretariat of the ISDN.</a:t>
            </a:r>
          </a:p>
          <a:p>
            <a:pPr marL="285750" lvl="0" indent="-285750" algn="just">
              <a:buFont typeface="Arial" panose="020B0604020202020204" pitchFamily="34" charset="0"/>
              <a:buChar char="•"/>
            </a:pPr>
            <a:r>
              <a:rPr lang="en-PH" dirty="0"/>
              <a:t>Shall prepare and conduct appropriate trainings to the BHC’s and </a:t>
            </a:r>
          </a:p>
          <a:p>
            <a:pPr lvl="0" algn="just"/>
            <a:r>
              <a:rPr lang="en-PH" dirty="0"/>
              <a:t>     BPF’s.</a:t>
            </a:r>
          </a:p>
          <a:p>
            <a:pPr marL="285750" lvl="0" indent="-285750">
              <a:buFont typeface="Arial" panose="020B0604020202020204" pitchFamily="34" charset="0"/>
              <a:buChar char="•"/>
            </a:pPr>
            <a:endParaRPr lang="en-PH" sz="1100" b="1" dirty="0"/>
          </a:p>
        </p:txBody>
      </p:sp>
    </p:spTree>
    <p:extLst>
      <p:ext uri="{BB962C8B-B14F-4D97-AF65-F5344CB8AC3E}">
        <p14:creationId xmlns:p14="http://schemas.microsoft.com/office/powerpoint/2010/main" val="271915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1)">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30DD70E-B1F0-4B9E-8274-ABAF2AE7FA05}"/>
              </a:ext>
            </a:extLst>
          </p:cNvPr>
          <p:cNvSpPr txBox="1"/>
          <p:nvPr/>
        </p:nvSpPr>
        <p:spPr>
          <a:xfrm>
            <a:off x="1691680" y="267494"/>
            <a:ext cx="5041452" cy="461665"/>
          </a:xfrm>
          <a:prstGeom prst="rect">
            <a:avLst/>
          </a:prstGeom>
          <a:solidFill>
            <a:schemeClr val="accent1">
              <a:lumMod val="60000"/>
              <a:lumOff val="40000"/>
            </a:schemeClr>
          </a:solidFill>
          <a:ln>
            <a:solidFill>
              <a:schemeClr val="accent1">
                <a:lumMod val="50000"/>
              </a:schemeClr>
            </a:solidFill>
          </a:ln>
        </p:spPr>
        <p:txBody>
          <a:bodyPr wrap="square" rtlCol="0">
            <a:spAutoFit/>
          </a:bodyPr>
          <a:lstStyle/>
          <a:p>
            <a:pPr lvl="0" algn="ctr"/>
            <a:r>
              <a:rPr lang="en-PH" sz="2400" b="1" dirty="0"/>
              <a:t>SAN FERNANDO TEEN CENTER</a:t>
            </a:r>
          </a:p>
        </p:txBody>
      </p:sp>
      <p:sp>
        <p:nvSpPr>
          <p:cNvPr id="3" name="TextBox 2">
            <a:extLst>
              <a:ext uri="{FF2B5EF4-FFF2-40B4-BE49-F238E27FC236}">
                <a16:creationId xmlns="" xmlns:a16="http://schemas.microsoft.com/office/drawing/2014/main" id="{D1BD93ED-9E0E-4B38-BDDC-A138AFB049B1}"/>
              </a:ext>
            </a:extLst>
          </p:cNvPr>
          <p:cNvSpPr txBox="1"/>
          <p:nvPr/>
        </p:nvSpPr>
        <p:spPr>
          <a:xfrm>
            <a:off x="1679034" y="1183561"/>
            <a:ext cx="7272807" cy="369332"/>
          </a:xfrm>
          <a:prstGeom prst="rect">
            <a:avLst/>
          </a:prstGeom>
          <a:noFill/>
          <a:ln w="28575">
            <a:solidFill>
              <a:schemeClr val="accent1">
                <a:lumMod val="60000"/>
                <a:lumOff val="40000"/>
              </a:schemeClr>
            </a:solidFill>
          </a:ln>
        </p:spPr>
        <p:txBody>
          <a:bodyPr wrap="square" rtlCol="0">
            <a:spAutoFit/>
          </a:bodyPr>
          <a:lstStyle/>
          <a:p>
            <a:pPr lvl="0"/>
            <a:r>
              <a:rPr lang="en-PH" dirty="0"/>
              <a:t>City Assistant Head Coordinator (CAHC) – </a:t>
            </a:r>
            <a:r>
              <a:rPr lang="en-PH" b="1" dirty="0"/>
              <a:t>City Population Officer</a:t>
            </a:r>
          </a:p>
        </p:txBody>
      </p:sp>
      <p:sp>
        <p:nvSpPr>
          <p:cNvPr id="4" name="TextBox 3">
            <a:extLst>
              <a:ext uri="{FF2B5EF4-FFF2-40B4-BE49-F238E27FC236}">
                <a16:creationId xmlns="" xmlns:a16="http://schemas.microsoft.com/office/drawing/2014/main" id="{B526C21E-5435-42E4-B0CC-9503779C0CCA}"/>
              </a:ext>
            </a:extLst>
          </p:cNvPr>
          <p:cNvSpPr txBox="1"/>
          <p:nvPr/>
        </p:nvSpPr>
        <p:spPr>
          <a:xfrm>
            <a:off x="1691680" y="1759337"/>
            <a:ext cx="7272808" cy="1646605"/>
          </a:xfrm>
          <a:prstGeom prst="rect">
            <a:avLst/>
          </a:prstGeom>
          <a:noFill/>
          <a:ln w="28575">
            <a:solidFill>
              <a:schemeClr val="accent1">
                <a:lumMod val="60000"/>
                <a:lumOff val="40000"/>
              </a:schemeClr>
            </a:solidFill>
          </a:ln>
        </p:spPr>
        <p:txBody>
          <a:bodyPr wrap="square" rtlCol="0">
            <a:spAutoFit/>
          </a:bodyPr>
          <a:lstStyle/>
          <a:p>
            <a:pPr lvl="0"/>
            <a:r>
              <a:rPr lang="en-PH" b="1" dirty="0"/>
              <a:t>The City Assistant Head Coordinator (CAHC):</a:t>
            </a:r>
          </a:p>
          <a:p>
            <a:pPr marL="285750" lvl="0" indent="-285750">
              <a:buFont typeface="Arial" panose="020B0604020202020204" pitchFamily="34" charset="0"/>
              <a:buChar char="•"/>
            </a:pPr>
            <a:r>
              <a:rPr lang="en-PH" dirty="0"/>
              <a:t>Shall Assist the manning of the San Fernando Teen Center.</a:t>
            </a:r>
          </a:p>
          <a:p>
            <a:pPr marL="285750" lvl="0" indent="-285750">
              <a:buFont typeface="Arial" panose="020B0604020202020204" pitchFamily="34" charset="0"/>
              <a:buChar char="•"/>
            </a:pPr>
            <a:r>
              <a:rPr lang="en-PH" dirty="0"/>
              <a:t>Shall assist the CHC in monitoring the operation of the 59 SK Teen Centers.</a:t>
            </a:r>
          </a:p>
          <a:p>
            <a:pPr marL="285750" lvl="0" indent="-285750">
              <a:buFont typeface="Arial" panose="020B0604020202020204" pitchFamily="34" charset="0"/>
              <a:buChar char="•"/>
            </a:pPr>
            <a:r>
              <a:rPr lang="en-PH" dirty="0"/>
              <a:t>Shall represent in any form the absence of the CHC.</a:t>
            </a:r>
          </a:p>
          <a:p>
            <a:pPr marL="285750" lvl="0" indent="-285750">
              <a:buFont typeface="Arial" panose="020B0604020202020204" pitchFamily="34" charset="0"/>
              <a:buChar char="•"/>
            </a:pPr>
            <a:endParaRPr lang="en-PH" sz="1100" b="1" dirty="0"/>
          </a:p>
        </p:txBody>
      </p:sp>
    </p:spTree>
    <p:extLst>
      <p:ext uri="{BB962C8B-B14F-4D97-AF65-F5344CB8AC3E}">
        <p14:creationId xmlns:p14="http://schemas.microsoft.com/office/powerpoint/2010/main" val="305623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30DD70E-B1F0-4B9E-8274-ABAF2AE7FA05}"/>
              </a:ext>
            </a:extLst>
          </p:cNvPr>
          <p:cNvSpPr txBox="1"/>
          <p:nvPr/>
        </p:nvSpPr>
        <p:spPr>
          <a:xfrm>
            <a:off x="1691680" y="267494"/>
            <a:ext cx="5112568" cy="830997"/>
          </a:xfrm>
          <a:prstGeom prst="rect">
            <a:avLst/>
          </a:prstGeom>
          <a:solidFill>
            <a:schemeClr val="accent1">
              <a:lumMod val="60000"/>
              <a:lumOff val="40000"/>
            </a:schemeClr>
          </a:solidFill>
          <a:ln>
            <a:solidFill>
              <a:schemeClr val="accent1">
                <a:lumMod val="50000"/>
              </a:schemeClr>
            </a:solidFill>
          </a:ln>
        </p:spPr>
        <p:txBody>
          <a:bodyPr wrap="square" rtlCol="0">
            <a:spAutoFit/>
          </a:bodyPr>
          <a:lstStyle/>
          <a:p>
            <a:pPr lvl="0" algn="ctr"/>
            <a:r>
              <a:rPr lang="en-PH" sz="2400" b="1" dirty="0"/>
              <a:t>SK TEEN CENTERS </a:t>
            </a:r>
          </a:p>
          <a:p>
            <a:pPr lvl="0" algn="ctr"/>
            <a:r>
              <a:rPr lang="en-PH" sz="2400" b="1" dirty="0"/>
              <a:t>(barangay-based)</a:t>
            </a:r>
          </a:p>
        </p:txBody>
      </p:sp>
      <p:sp>
        <p:nvSpPr>
          <p:cNvPr id="3" name="TextBox 2">
            <a:extLst>
              <a:ext uri="{FF2B5EF4-FFF2-40B4-BE49-F238E27FC236}">
                <a16:creationId xmlns="" xmlns:a16="http://schemas.microsoft.com/office/drawing/2014/main" id="{D1BD93ED-9E0E-4B38-BDDC-A138AFB049B1}"/>
              </a:ext>
            </a:extLst>
          </p:cNvPr>
          <p:cNvSpPr txBox="1"/>
          <p:nvPr/>
        </p:nvSpPr>
        <p:spPr>
          <a:xfrm>
            <a:off x="1680843" y="1398426"/>
            <a:ext cx="7272807" cy="369332"/>
          </a:xfrm>
          <a:prstGeom prst="rect">
            <a:avLst/>
          </a:prstGeom>
          <a:noFill/>
          <a:ln w="28575">
            <a:solidFill>
              <a:schemeClr val="accent1">
                <a:lumMod val="60000"/>
                <a:lumOff val="40000"/>
              </a:schemeClr>
            </a:solidFill>
          </a:ln>
        </p:spPr>
        <p:txBody>
          <a:bodyPr wrap="square" rtlCol="0">
            <a:spAutoFit/>
          </a:bodyPr>
          <a:lstStyle/>
          <a:p>
            <a:pPr lvl="0"/>
            <a:r>
              <a:rPr lang="en-PH" dirty="0"/>
              <a:t>Barangay Head Coordinator (BHC) – </a:t>
            </a:r>
            <a:r>
              <a:rPr lang="en-PH" b="1" dirty="0"/>
              <a:t>SK Chairperson</a:t>
            </a:r>
          </a:p>
        </p:txBody>
      </p:sp>
      <p:sp>
        <p:nvSpPr>
          <p:cNvPr id="4" name="TextBox 3">
            <a:extLst>
              <a:ext uri="{FF2B5EF4-FFF2-40B4-BE49-F238E27FC236}">
                <a16:creationId xmlns="" xmlns:a16="http://schemas.microsoft.com/office/drawing/2014/main" id="{B526C21E-5435-42E4-B0CC-9503779C0CCA}"/>
              </a:ext>
            </a:extLst>
          </p:cNvPr>
          <p:cNvSpPr txBox="1"/>
          <p:nvPr/>
        </p:nvSpPr>
        <p:spPr>
          <a:xfrm>
            <a:off x="1691680" y="2067694"/>
            <a:ext cx="7272808" cy="1646605"/>
          </a:xfrm>
          <a:prstGeom prst="rect">
            <a:avLst/>
          </a:prstGeom>
          <a:noFill/>
          <a:ln w="28575">
            <a:solidFill>
              <a:schemeClr val="accent1">
                <a:lumMod val="60000"/>
                <a:lumOff val="40000"/>
              </a:schemeClr>
            </a:solidFill>
          </a:ln>
        </p:spPr>
        <p:txBody>
          <a:bodyPr wrap="square" rtlCol="0">
            <a:spAutoFit/>
          </a:bodyPr>
          <a:lstStyle/>
          <a:p>
            <a:pPr lvl="0" algn="just"/>
            <a:r>
              <a:rPr lang="en-PH" b="1" dirty="0"/>
              <a:t>The Barangay Head Coordinator (BHC): </a:t>
            </a:r>
          </a:p>
          <a:p>
            <a:pPr marL="285750" lvl="0" indent="-285750">
              <a:buFont typeface="Arial" panose="020B0604020202020204" pitchFamily="34" charset="0"/>
              <a:buChar char="•"/>
            </a:pPr>
            <a:r>
              <a:rPr lang="en-PH" dirty="0"/>
              <a:t>Shall man the SK Teen Center.</a:t>
            </a:r>
          </a:p>
          <a:p>
            <a:pPr marL="285750" lvl="0" indent="-285750">
              <a:buFont typeface="Arial" panose="020B0604020202020204" pitchFamily="34" charset="0"/>
              <a:buChar char="•"/>
            </a:pPr>
            <a:r>
              <a:rPr lang="en-PH" dirty="0"/>
              <a:t>Shall take the lead in convening the BPF’s in formulating and </a:t>
            </a:r>
          </a:p>
          <a:p>
            <a:pPr lvl="0"/>
            <a:r>
              <a:rPr lang="en-PH" dirty="0"/>
              <a:t>     implementing the Projects, Programs and Activities covered by the </a:t>
            </a:r>
          </a:p>
          <a:p>
            <a:pPr lvl="0"/>
            <a:r>
              <a:rPr lang="en-PH" dirty="0"/>
              <a:t>     AIP of the SK Teen Center.</a:t>
            </a:r>
          </a:p>
          <a:p>
            <a:pPr marL="285750" lvl="0" indent="-285750">
              <a:buFont typeface="Arial" panose="020B0604020202020204" pitchFamily="34" charset="0"/>
              <a:buChar char="•"/>
            </a:pPr>
            <a:endParaRPr lang="en-PH" sz="1100" b="1" dirty="0"/>
          </a:p>
        </p:txBody>
      </p:sp>
    </p:spTree>
    <p:extLst>
      <p:ext uri="{BB962C8B-B14F-4D97-AF65-F5344CB8AC3E}">
        <p14:creationId xmlns:p14="http://schemas.microsoft.com/office/powerpoint/2010/main" val="424151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30DD70E-B1F0-4B9E-8274-ABAF2AE7FA05}"/>
              </a:ext>
            </a:extLst>
          </p:cNvPr>
          <p:cNvSpPr txBox="1"/>
          <p:nvPr/>
        </p:nvSpPr>
        <p:spPr>
          <a:xfrm>
            <a:off x="1691680" y="267494"/>
            <a:ext cx="5112568" cy="830997"/>
          </a:xfrm>
          <a:prstGeom prst="rect">
            <a:avLst/>
          </a:prstGeom>
          <a:solidFill>
            <a:schemeClr val="accent1">
              <a:lumMod val="60000"/>
              <a:lumOff val="40000"/>
            </a:schemeClr>
          </a:solidFill>
          <a:ln>
            <a:solidFill>
              <a:schemeClr val="accent1">
                <a:lumMod val="50000"/>
              </a:schemeClr>
            </a:solidFill>
          </a:ln>
        </p:spPr>
        <p:txBody>
          <a:bodyPr wrap="square" rtlCol="0">
            <a:spAutoFit/>
          </a:bodyPr>
          <a:lstStyle/>
          <a:p>
            <a:pPr lvl="0" algn="ctr"/>
            <a:r>
              <a:rPr lang="en-PH" sz="2400" b="1" dirty="0"/>
              <a:t>SK TEEN CENTERS </a:t>
            </a:r>
          </a:p>
          <a:p>
            <a:pPr lvl="0" algn="ctr"/>
            <a:r>
              <a:rPr lang="en-PH" sz="2400" b="1" dirty="0"/>
              <a:t>(barangay-based)</a:t>
            </a:r>
          </a:p>
        </p:txBody>
      </p:sp>
      <p:sp>
        <p:nvSpPr>
          <p:cNvPr id="3" name="TextBox 2">
            <a:extLst>
              <a:ext uri="{FF2B5EF4-FFF2-40B4-BE49-F238E27FC236}">
                <a16:creationId xmlns="" xmlns:a16="http://schemas.microsoft.com/office/drawing/2014/main" id="{D1BD93ED-9E0E-4B38-BDDC-A138AFB049B1}"/>
              </a:ext>
            </a:extLst>
          </p:cNvPr>
          <p:cNvSpPr txBox="1"/>
          <p:nvPr/>
        </p:nvSpPr>
        <p:spPr>
          <a:xfrm>
            <a:off x="1680843" y="1398426"/>
            <a:ext cx="7272807" cy="369332"/>
          </a:xfrm>
          <a:prstGeom prst="rect">
            <a:avLst/>
          </a:prstGeom>
          <a:noFill/>
          <a:ln w="28575">
            <a:solidFill>
              <a:schemeClr val="accent1">
                <a:lumMod val="60000"/>
                <a:lumOff val="40000"/>
              </a:schemeClr>
            </a:solidFill>
          </a:ln>
        </p:spPr>
        <p:txBody>
          <a:bodyPr wrap="square" rtlCol="0">
            <a:spAutoFit/>
          </a:bodyPr>
          <a:lstStyle/>
          <a:p>
            <a:pPr lvl="0"/>
            <a:r>
              <a:rPr lang="en-PH" dirty="0"/>
              <a:t>Barangay Peer Facilitators (BPF) – </a:t>
            </a:r>
            <a:r>
              <a:rPr lang="en-PH" b="1" dirty="0"/>
              <a:t>SK Members</a:t>
            </a:r>
          </a:p>
        </p:txBody>
      </p:sp>
      <p:sp>
        <p:nvSpPr>
          <p:cNvPr id="4" name="TextBox 3">
            <a:extLst>
              <a:ext uri="{FF2B5EF4-FFF2-40B4-BE49-F238E27FC236}">
                <a16:creationId xmlns="" xmlns:a16="http://schemas.microsoft.com/office/drawing/2014/main" id="{B526C21E-5435-42E4-B0CC-9503779C0CCA}"/>
              </a:ext>
            </a:extLst>
          </p:cNvPr>
          <p:cNvSpPr txBox="1"/>
          <p:nvPr/>
        </p:nvSpPr>
        <p:spPr>
          <a:xfrm>
            <a:off x="1691680" y="2067694"/>
            <a:ext cx="7272808" cy="1369606"/>
          </a:xfrm>
          <a:prstGeom prst="rect">
            <a:avLst/>
          </a:prstGeom>
          <a:noFill/>
          <a:ln w="28575">
            <a:solidFill>
              <a:schemeClr val="accent1">
                <a:lumMod val="60000"/>
                <a:lumOff val="40000"/>
              </a:schemeClr>
            </a:solidFill>
          </a:ln>
        </p:spPr>
        <p:txBody>
          <a:bodyPr wrap="square" rtlCol="0">
            <a:spAutoFit/>
          </a:bodyPr>
          <a:lstStyle/>
          <a:p>
            <a:pPr lvl="0" algn="just"/>
            <a:r>
              <a:rPr lang="en-PH" b="1" dirty="0"/>
              <a:t>The Barangay Peer Facilitators (BPF): </a:t>
            </a:r>
          </a:p>
          <a:p>
            <a:pPr marL="285750" lvl="0" indent="-285750">
              <a:buFont typeface="Arial" panose="020B0604020202020204" pitchFamily="34" charset="0"/>
              <a:buChar char="•"/>
            </a:pPr>
            <a:r>
              <a:rPr lang="en-PH" dirty="0"/>
              <a:t>Shall assist the BHC in manning the SK Teen Center.</a:t>
            </a:r>
          </a:p>
          <a:p>
            <a:pPr marL="285750" lvl="0" indent="-285750">
              <a:buFont typeface="Arial" panose="020B0604020202020204" pitchFamily="34" charset="0"/>
              <a:buChar char="•"/>
            </a:pPr>
            <a:r>
              <a:rPr lang="en-PH" dirty="0"/>
              <a:t>Shall assist the BHC in formulating and implementing the Projects, Programs and Activities covered by the AIP of the SK Teen Center.</a:t>
            </a:r>
          </a:p>
          <a:p>
            <a:pPr marL="285750" lvl="0" indent="-285750">
              <a:buFont typeface="Arial" panose="020B0604020202020204" pitchFamily="34" charset="0"/>
              <a:buChar char="•"/>
            </a:pPr>
            <a:endParaRPr lang="en-PH" sz="1100" b="1" dirty="0"/>
          </a:p>
        </p:txBody>
      </p:sp>
    </p:spTree>
    <p:extLst>
      <p:ext uri="{BB962C8B-B14F-4D97-AF65-F5344CB8AC3E}">
        <p14:creationId xmlns:p14="http://schemas.microsoft.com/office/powerpoint/2010/main" val="540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5A1C697A-3142-4D5D-A6E5-EA8C16BB1B69}"/>
              </a:ext>
            </a:extLst>
          </p:cNvPr>
          <p:cNvSpPr txBox="1"/>
          <p:nvPr/>
        </p:nvSpPr>
        <p:spPr>
          <a:xfrm>
            <a:off x="1907704" y="1059582"/>
            <a:ext cx="7056784" cy="3116238"/>
          </a:xfrm>
          <a:prstGeom prst="rect">
            <a:avLst/>
          </a:prstGeom>
          <a:noFill/>
        </p:spPr>
        <p:txBody>
          <a:bodyPr wrap="square" rtlCol="0">
            <a:spAutoFit/>
          </a:bodyPr>
          <a:lstStyle/>
          <a:p>
            <a:pPr algn="just"/>
            <a:r>
              <a:rPr lang="en-PH" dirty="0"/>
              <a:t> </a:t>
            </a:r>
          </a:p>
          <a:p>
            <a:pPr algn="just"/>
            <a:r>
              <a:rPr lang="en-PH" sz="2400" dirty="0"/>
              <a:t>In the </a:t>
            </a:r>
            <a:r>
              <a:rPr lang="en-PH" sz="2400" b="1" dirty="0"/>
              <a:t>absence</a:t>
            </a:r>
            <a:r>
              <a:rPr lang="en-PH" sz="2400" dirty="0"/>
              <a:t> of the Sangguniang Kabataan        Officials, the </a:t>
            </a:r>
            <a:r>
              <a:rPr lang="en-PH" sz="2400" b="1" dirty="0"/>
              <a:t>Task Force on Youth Development </a:t>
            </a:r>
            <a:r>
              <a:rPr lang="en-PH" sz="2400" dirty="0"/>
              <a:t>or the </a:t>
            </a:r>
            <a:r>
              <a:rPr lang="en-PH" sz="2400" b="1" dirty="0"/>
              <a:t>Committee Head on Youth and Sports                Development </a:t>
            </a:r>
            <a:r>
              <a:rPr lang="en-PH" sz="2400" dirty="0"/>
              <a:t>shall undertake the responsibility of  integrating the projects, programs and activities of the Teen Center. The council shall issue guidelines to ensure the implementation of this provision.</a:t>
            </a:r>
          </a:p>
          <a:p>
            <a:pPr lvl="0"/>
            <a:r>
              <a:rPr lang="en-PH" sz="1050" b="1" dirty="0"/>
              <a:t>.</a:t>
            </a:r>
            <a:endParaRPr lang="en-PH" sz="1400" b="1" dirty="0"/>
          </a:p>
        </p:txBody>
      </p:sp>
    </p:spTree>
    <p:extLst>
      <p:ext uri="{BB962C8B-B14F-4D97-AF65-F5344CB8AC3E}">
        <p14:creationId xmlns:p14="http://schemas.microsoft.com/office/powerpoint/2010/main" val="142707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937" y="134496"/>
            <a:ext cx="9144000" cy="776530"/>
          </a:xfrm>
          <a:prstGeom prst="rect">
            <a:avLst/>
          </a:prstGeom>
        </p:spPr>
        <p:txBody>
          <a:bodyPr/>
          <a:lstStyle/>
          <a:p>
            <a:r>
              <a:rPr lang="en-US" altLang="ko-KR" dirty="0">
                <a:solidFill>
                  <a:schemeClr val="accent1"/>
                </a:solidFill>
              </a:rPr>
              <a:t>TimeLine</a:t>
            </a:r>
            <a:r>
              <a:rPr lang="en-US" altLang="ko-KR" dirty="0"/>
              <a:t> GOAL</a:t>
            </a:r>
            <a:endParaRPr lang="ko-KR" altLang="en-US" dirty="0"/>
          </a:p>
        </p:txBody>
      </p:sp>
      <p:sp>
        <p:nvSpPr>
          <p:cNvPr id="7" name="직사각형 1"/>
          <p:cNvSpPr/>
          <p:nvPr/>
        </p:nvSpPr>
        <p:spPr>
          <a:xfrm>
            <a:off x="1572770" y="2866640"/>
            <a:ext cx="1329715" cy="360040"/>
          </a:xfrm>
          <a:prstGeom prst="rect">
            <a:avLst/>
          </a:prstGeom>
          <a:solidFill>
            <a:schemeClr val="accent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1400" b="1" dirty="0">
                <a:solidFill>
                  <a:schemeClr val="tx1">
                    <a:lumMod val="75000"/>
                    <a:lumOff val="25000"/>
                  </a:schemeClr>
                </a:solidFill>
                <a:cs typeface="Arial" pitchFamily="34" charset="0"/>
              </a:rPr>
              <a:t>2018</a:t>
            </a:r>
            <a:endParaRPr lang="ko-KR" altLang="en-US" sz="1400" b="1" dirty="0">
              <a:solidFill>
                <a:schemeClr val="tx1">
                  <a:lumMod val="75000"/>
                  <a:lumOff val="25000"/>
                </a:schemeClr>
              </a:solidFill>
              <a:cs typeface="Arial" pitchFamily="34" charset="0"/>
            </a:endParaRPr>
          </a:p>
        </p:txBody>
      </p:sp>
      <p:sp>
        <p:nvSpPr>
          <p:cNvPr id="8" name="직사각형 1"/>
          <p:cNvSpPr/>
          <p:nvPr/>
        </p:nvSpPr>
        <p:spPr>
          <a:xfrm>
            <a:off x="3140348" y="2866640"/>
            <a:ext cx="1329715" cy="360040"/>
          </a:xfrm>
          <a:prstGeom prst="rect">
            <a:avLst/>
          </a:prstGeom>
          <a:solidFill>
            <a:schemeClr val="accent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1400" b="1" dirty="0">
                <a:solidFill>
                  <a:schemeClr val="tx1">
                    <a:lumMod val="75000"/>
                    <a:lumOff val="25000"/>
                  </a:schemeClr>
                </a:solidFill>
                <a:cs typeface="Arial" pitchFamily="34" charset="0"/>
              </a:rPr>
              <a:t>2019</a:t>
            </a:r>
            <a:endParaRPr lang="ko-KR" altLang="en-US" sz="1400" b="1" dirty="0">
              <a:solidFill>
                <a:schemeClr val="tx1">
                  <a:lumMod val="75000"/>
                  <a:lumOff val="25000"/>
                </a:schemeClr>
              </a:solidFill>
              <a:cs typeface="Arial" pitchFamily="34" charset="0"/>
            </a:endParaRPr>
          </a:p>
        </p:txBody>
      </p:sp>
      <p:sp>
        <p:nvSpPr>
          <p:cNvPr id="9" name="직사각형 1"/>
          <p:cNvSpPr/>
          <p:nvPr/>
        </p:nvSpPr>
        <p:spPr>
          <a:xfrm>
            <a:off x="4707926" y="2866640"/>
            <a:ext cx="1329715" cy="360040"/>
          </a:xfrm>
          <a:prstGeom prst="rect">
            <a:avLst/>
          </a:prstGeom>
          <a:solidFill>
            <a:schemeClr val="accent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1400" b="1" dirty="0" smtClean="0">
                <a:solidFill>
                  <a:schemeClr val="tx1">
                    <a:lumMod val="75000"/>
                    <a:lumOff val="25000"/>
                  </a:schemeClr>
                </a:solidFill>
                <a:cs typeface="Arial" pitchFamily="34" charset="0"/>
              </a:rPr>
              <a:t>2020</a:t>
            </a:r>
            <a:endParaRPr lang="ko-KR" altLang="en-US" sz="1400" b="1" dirty="0">
              <a:solidFill>
                <a:schemeClr val="tx1">
                  <a:lumMod val="75000"/>
                  <a:lumOff val="25000"/>
                </a:schemeClr>
              </a:solidFill>
              <a:cs typeface="Arial" pitchFamily="34" charset="0"/>
            </a:endParaRPr>
          </a:p>
        </p:txBody>
      </p:sp>
      <p:sp>
        <p:nvSpPr>
          <p:cNvPr id="10" name="직사각형 1"/>
          <p:cNvSpPr/>
          <p:nvPr/>
        </p:nvSpPr>
        <p:spPr>
          <a:xfrm>
            <a:off x="6275504" y="2866640"/>
            <a:ext cx="1329715" cy="360040"/>
          </a:xfrm>
          <a:prstGeom prst="rect">
            <a:avLst/>
          </a:prstGeom>
          <a:solidFill>
            <a:schemeClr val="accent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1400" b="1" dirty="0" smtClean="0">
                <a:solidFill>
                  <a:schemeClr val="tx1">
                    <a:lumMod val="75000"/>
                    <a:lumOff val="25000"/>
                  </a:schemeClr>
                </a:solidFill>
                <a:cs typeface="Arial" pitchFamily="34" charset="0"/>
              </a:rPr>
              <a:t>2021</a:t>
            </a:r>
            <a:endParaRPr lang="ko-KR" altLang="en-US" sz="1400" b="1" dirty="0">
              <a:solidFill>
                <a:schemeClr val="tx1">
                  <a:lumMod val="75000"/>
                  <a:lumOff val="25000"/>
                </a:schemeClr>
              </a:solidFill>
              <a:cs typeface="Arial" pitchFamily="34" charset="0"/>
            </a:endParaRPr>
          </a:p>
        </p:txBody>
      </p:sp>
      <p:sp>
        <p:nvSpPr>
          <p:cNvPr id="15" name="Oval 14"/>
          <p:cNvSpPr/>
          <p:nvPr/>
        </p:nvSpPr>
        <p:spPr>
          <a:xfrm>
            <a:off x="1895464" y="3413444"/>
            <a:ext cx="684326" cy="68432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Oval 15"/>
          <p:cNvSpPr/>
          <p:nvPr/>
        </p:nvSpPr>
        <p:spPr>
          <a:xfrm>
            <a:off x="5030620" y="3413444"/>
            <a:ext cx="684326" cy="68432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 name="TextBox 19"/>
          <p:cNvSpPr txBox="1"/>
          <p:nvPr/>
        </p:nvSpPr>
        <p:spPr>
          <a:xfrm>
            <a:off x="1430100" y="1203598"/>
            <a:ext cx="1565073" cy="1569660"/>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Engage all SK Officials in Mandatory Trainings necessary for their Skills Development in Youth Governance</a:t>
            </a:r>
            <a:endParaRPr lang="ko-KR" altLang="en-US" sz="1200" b="1" dirty="0">
              <a:solidFill>
                <a:schemeClr val="tx1">
                  <a:lumMod val="75000"/>
                  <a:lumOff val="25000"/>
                </a:schemeClr>
              </a:solidFill>
              <a:cs typeface="Arial" pitchFamily="34" charset="0"/>
            </a:endParaRPr>
          </a:p>
        </p:txBody>
      </p:sp>
      <p:sp>
        <p:nvSpPr>
          <p:cNvPr id="23" name="Oval 22"/>
          <p:cNvSpPr/>
          <p:nvPr/>
        </p:nvSpPr>
        <p:spPr>
          <a:xfrm>
            <a:off x="3463042" y="1901276"/>
            <a:ext cx="684326" cy="6843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4" name="Oval 23"/>
          <p:cNvSpPr/>
          <p:nvPr/>
        </p:nvSpPr>
        <p:spPr>
          <a:xfrm>
            <a:off x="6598198" y="1901276"/>
            <a:ext cx="684326" cy="6843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4" name="TextBox 43"/>
          <p:cNvSpPr txBox="1"/>
          <p:nvPr/>
        </p:nvSpPr>
        <p:spPr>
          <a:xfrm>
            <a:off x="2917196" y="3324388"/>
            <a:ext cx="1766735" cy="1754326"/>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Compliance to the Financial Independence Policy, Crafting the City Youth Development Plan, Creation of the Youth Code Ordinance and Convening the CYDC</a:t>
            </a:r>
            <a:endParaRPr lang="ko-KR" altLang="en-US" sz="1200" b="1" dirty="0">
              <a:solidFill>
                <a:schemeClr val="tx1">
                  <a:lumMod val="75000"/>
                  <a:lumOff val="25000"/>
                </a:schemeClr>
              </a:solidFill>
              <a:cs typeface="Arial" pitchFamily="34" charset="0"/>
            </a:endParaRPr>
          </a:p>
        </p:txBody>
      </p:sp>
      <p:sp>
        <p:nvSpPr>
          <p:cNvPr id="47" name="TextBox 46"/>
          <p:cNvSpPr txBox="1"/>
          <p:nvPr/>
        </p:nvSpPr>
        <p:spPr>
          <a:xfrm>
            <a:off x="6157825" y="3334276"/>
            <a:ext cx="1685256" cy="646331"/>
          </a:xfrm>
          <a:prstGeom prst="rect">
            <a:avLst/>
          </a:prstGeom>
          <a:noFill/>
        </p:spPr>
        <p:txBody>
          <a:bodyPr wrap="square" rtlCol="0">
            <a:spAutoFit/>
          </a:bodyPr>
          <a:lstStyle/>
          <a:p>
            <a:pPr algn="ctr"/>
            <a:r>
              <a:rPr lang="en-US" altLang="ko-KR" sz="1200" b="1" dirty="0" smtClean="0">
                <a:solidFill>
                  <a:schemeClr val="tx1">
                    <a:lumMod val="75000"/>
                    <a:lumOff val="25000"/>
                  </a:schemeClr>
                </a:solidFill>
                <a:cs typeface="Arial" pitchFamily="34" charset="0"/>
              </a:rPr>
              <a:t>55% of the barangay has established their SK Teen Center</a:t>
            </a:r>
            <a:endParaRPr lang="ko-KR" altLang="en-US" sz="1200" b="1" dirty="0">
              <a:solidFill>
                <a:schemeClr val="tx1">
                  <a:lumMod val="75000"/>
                  <a:lumOff val="25000"/>
                </a:schemeClr>
              </a:solidFill>
              <a:cs typeface="Arial" pitchFamily="34" charset="0"/>
            </a:endParaRPr>
          </a:p>
        </p:txBody>
      </p:sp>
      <p:sp>
        <p:nvSpPr>
          <p:cNvPr id="50" name="TextBox 49"/>
          <p:cNvSpPr txBox="1"/>
          <p:nvPr/>
        </p:nvSpPr>
        <p:spPr>
          <a:xfrm>
            <a:off x="4499992" y="1203598"/>
            <a:ext cx="1729572" cy="1569660"/>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Institutionalizing the Establishment of the San Fernando Teen Center and 59 SK Teen Centers with Selected Pilot Barangays to implement</a:t>
            </a:r>
            <a:endParaRPr lang="ko-KR" altLang="en-US" sz="1200" b="1" dirty="0">
              <a:solidFill>
                <a:schemeClr val="tx1">
                  <a:lumMod val="75000"/>
                  <a:lumOff val="25000"/>
                </a:schemeClr>
              </a:solidFill>
              <a:cs typeface="Arial" pitchFamily="34" charset="0"/>
            </a:endParaRPr>
          </a:p>
        </p:txBody>
      </p:sp>
      <p:sp>
        <p:nvSpPr>
          <p:cNvPr id="55" name="Rounded Rectangle 7"/>
          <p:cNvSpPr/>
          <p:nvPr/>
        </p:nvSpPr>
        <p:spPr>
          <a:xfrm>
            <a:off x="6776243" y="2089112"/>
            <a:ext cx="357658" cy="308654"/>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6" name="Rounded Rectangle 27"/>
          <p:cNvSpPr/>
          <p:nvPr/>
        </p:nvSpPr>
        <p:spPr>
          <a:xfrm>
            <a:off x="5183222" y="3610000"/>
            <a:ext cx="379119" cy="29121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7" name="Rectangle 9"/>
          <p:cNvSpPr/>
          <p:nvPr/>
        </p:nvSpPr>
        <p:spPr>
          <a:xfrm>
            <a:off x="3642167" y="2075015"/>
            <a:ext cx="340705" cy="318930"/>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8" name="Oval 21"/>
          <p:cNvSpPr>
            <a:spLocks noChangeAspect="1"/>
          </p:cNvSpPr>
          <p:nvPr/>
        </p:nvSpPr>
        <p:spPr>
          <a:xfrm>
            <a:off x="2066927" y="3583481"/>
            <a:ext cx="341401" cy="34425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9" name="Rectangle 16"/>
          <p:cNvSpPr/>
          <p:nvPr/>
        </p:nvSpPr>
        <p:spPr>
          <a:xfrm rot="2700000">
            <a:off x="8378958" y="3524224"/>
            <a:ext cx="258122" cy="46276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68667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ppt_x"/>
                                          </p:val>
                                        </p:tav>
                                        <p:tav tm="100000">
                                          <p:val>
                                            <p:strVal val="#ppt_x"/>
                                          </p:val>
                                        </p:tav>
                                      </p:tavLst>
                                    </p:anim>
                                    <p:anim calcmode="lin" valueType="num">
                                      <p:cBhvr additive="base">
                                        <p:cTn id="23"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additive="base">
                                        <p:cTn id="33" dur="500" fill="hold"/>
                                        <p:tgtEl>
                                          <p:spTgt spid="50"/>
                                        </p:tgtEl>
                                        <p:attrNameLst>
                                          <p:attrName>ppt_x</p:attrName>
                                        </p:attrNameLst>
                                      </p:cBhvr>
                                      <p:tavLst>
                                        <p:tav tm="0">
                                          <p:val>
                                            <p:strVal val="#ppt_x"/>
                                          </p:val>
                                        </p:tav>
                                        <p:tav tm="100000">
                                          <p:val>
                                            <p:strVal val="#ppt_x"/>
                                          </p:val>
                                        </p:tav>
                                      </p:tavLst>
                                    </p:anim>
                                    <p:anim calcmode="lin" valueType="num">
                                      <p:cBhvr additive="base">
                                        <p:cTn id="34"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500" fill="hold"/>
                                        <p:tgtEl>
                                          <p:spTgt spid="47"/>
                                        </p:tgtEl>
                                        <p:attrNameLst>
                                          <p:attrName>ppt_x</p:attrName>
                                        </p:attrNameLst>
                                      </p:cBhvr>
                                      <p:tavLst>
                                        <p:tav tm="0">
                                          <p:val>
                                            <p:strVal val="#ppt_x"/>
                                          </p:val>
                                        </p:tav>
                                        <p:tav tm="100000">
                                          <p:val>
                                            <p:strVal val="#ppt_x"/>
                                          </p:val>
                                        </p:tav>
                                      </p:tavLst>
                                    </p:anim>
                                    <p:anim calcmode="lin" valueType="num">
                                      <p:cBhvr additive="base">
                                        <p:cTn id="45"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20" grpId="0"/>
      <p:bldP spid="44" grpId="0"/>
      <p:bldP spid="47"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937" y="134496"/>
            <a:ext cx="9144000" cy="776530"/>
          </a:xfrm>
          <a:prstGeom prst="rect">
            <a:avLst/>
          </a:prstGeom>
        </p:spPr>
        <p:txBody>
          <a:bodyPr/>
          <a:lstStyle/>
          <a:p>
            <a:r>
              <a:rPr lang="en-US" altLang="ko-KR" dirty="0">
                <a:solidFill>
                  <a:schemeClr val="accent1"/>
                </a:solidFill>
              </a:rPr>
              <a:t>TimeLine</a:t>
            </a:r>
            <a:r>
              <a:rPr lang="en-US" altLang="ko-KR" dirty="0"/>
              <a:t> GOAL</a:t>
            </a:r>
            <a:endParaRPr lang="ko-KR" altLang="en-US" dirty="0"/>
          </a:p>
        </p:txBody>
      </p:sp>
      <p:sp>
        <p:nvSpPr>
          <p:cNvPr id="7" name="직사각형 1"/>
          <p:cNvSpPr/>
          <p:nvPr/>
        </p:nvSpPr>
        <p:spPr>
          <a:xfrm>
            <a:off x="1572770" y="2866640"/>
            <a:ext cx="1329715" cy="360040"/>
          </a:xfrm>
          <a:prstGeom prst="rect">
            <a:avLst/>
          </a:prstGeom>
          <a:solidFill>
            <a:schemeClr val="accent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1400" b="1" dirty="0" smtClean="0">
                <a:solidFill>
                  <a:schemeClr val="tx1">
                    <a:lumMod val="75000"/>
                    <a:lumOff val="25000"/>
                  </a:schemeClr>
                </a:solidFill>
                <a:cs typeface="Arial" pitchFamily="34" charset="0"/>
              </a:rPr>
              <a:t>2022</a:t>
            </a:r>
            <a:endParaRPr lang="ko-KR" altLang="en-US" sz="1400" b="1" dirty="0">
              <a:solidFill>
                <a:schemeClr val="tx1">
                  <a:lumMod val="75000"/>
                  <a:lumOff val="25000"/>
                </a:schemeClr>
              </a:solidFill>
              <a:cs typeface="Arial" pitchFamily="34" charset="0"/>
            </a:endParaRPr>
          </a:p>
        </p:txBody>
      </p:sp>
      <p:sp>
        <p:nvSpPr>
          <p:cNvPr id="8" name="직사각형 1"/>
          <p:cNvSpPr/>
          <p:nvPr/>
        </p:nvSpPr>
        <p:spPr>
          <a:xfrm>
            <a:off x="3140348" y="2866640"/>
            <a:ext cx="1329715" cy="360040"/>
          </a:xfrm>
          <a:prstGeom prst="rect">
            <a:avLst/>
          </a:prstGeom>
          <a:solidFill>
            <a:schemeClr val="accent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1400" b="1" dirty="0" smtClean="0">
                <a:solidFill>
                  <a:schemeClr val="tx1">
                    <a:lumMod val="75000"/>
                    <a:lumOff val="25000"/>
                  </a:schemeClr>
                </a:solidFill>
                <a:cs typeface="Arial" pitchFamily="34" charset="0"/>
              </a:rPr>
              <a:t>2023</a:t>
            </a:r>
            <a:endParaRPr lang="ko-KR" altLang="en-US" sz="1400" b="1" dirty="0">
              <a:solidFill>
                <a:schemeClr val="tx1">
                  <a:lumMod val="75000"/>
                  <a:lumOff val="25000"/>
                </a:schemeClr>
              </a:solidFill>
              <a:cs typeface="Arial" pitchFamily="34" charset="0"/>
            </a:endParaRPr>
          </a:p>
        </p:txBody>
      </p:sp>
      <p:sp>
        <p:nvSpPr>
          <p:cNvPr id="9" name="직사각형 1"/>
          <p:cNvSpPr/>
          <p:nvPr/>
        </p:nvSpPr>
        <p:spPr>
          <a:xfrm>
            <a:off x="4707926" y="2866640"/>
            <a:ext cx="1329715" cy="360040"/>
          </a:xfrm>
          <a:prstGeom prst="rect">
            <a:avLst/>
          </a:prstGeom>
          <a:solidFill>
            <a:schemeClr val="accent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1400" b="1" dirty="0" smtClean="0">
                <a:solidFill>
                  <a:schemeClr val="tx1">
                    <a:lumMod val="75000"/>
                    <a:lumOff val="25000"/>
                  </a:schemeClr>
                </a:solidFill>
                <a:cs typeface="Arial" pitchFamily="34" charset="0"/>
              </a:rPr>
              <a:t>2024</a:t>
            </a:r>
            <a:endParaRPr lang="ko-KR" altLang="en-US" sz="1400" b="1" dirty="0">
              <a:solidFill>
                <a:schemeClr val="tx1">
                  <a:lumMod val="75000"/>
                  <a:lumOff val="25000"/>
                </a:schemeClr>
              </a:solidFill>
              <a:cs typeface="Arial" pitchFamily="34" charset="0"/>
            </a:endParaRPr>
          </a:p>
        </p:txBody>
      </p:sp>
      <p:sp>
        <p:nvSpPr>
          <p:cNvPr id="10" name="직사각형 1"/>
          <p:cNvSpPr/>
          <p:nvPr/>
        </p:nvSpPr>
        <p:spPr>
          <a:xfrm>
            <a:off x="6275504" y="2866640"/>
            <a:ext cx="1329715" cy="360040"/>
          </a:xfrm>
          <a:prstGeom prst="rect">
            <a:avLst/>
          </a:prstGeom>
          <a:solidFill>
            <a:schemeClr val="accent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1400" b="1" dirty="0" smtClean="0">
                <a:solidFill>
                  <a:schemeClr val="tx1">
                    <a:lumMod val="75000"/>
                    <a:lumOff val="25000"/>
                  </a:schemeClr>
                </a:solidFill>
                <a:cs typeface="Arial" pitchFamily="34" charset="0"/>
              </a:rPr>
              <a:t>2025</a:t>
            </a:r>
            <a:endParaRPr lang="ko-KR" altLang="en-US" sz="1400" b="1" dirty="0">
              <a:solidFill>
                <a:schemeClr val="tx1">
                  <a:lumMod val="75000"/>
                  <a:lumOff val="25000"/>
                </a:schemeClr>
              </a:solidFill>
              <a:cs typeface="Arial" pitchFamily="34" charset="0"/>
            </a:endParaRPr>
          </a:p>
        </p:txBody>
      </p:sp>
      <p:sp>
        <p:nvSpPr>
          <p:cNvPr id="15" name="Oval 14"/>
          <p:cNvSpPr/>
          <p:nvPr/>
        </p:nvSpPr>
        <p:spPr>
          <a:xfrm>
            <a:off x="1895464" y="3413444"/>
            <a:ext cx="684326" cy="68432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Oval 15"/>
          <p:cNvSpPr/>
          <p:nvPr/>
        </p:nvSpPr>
        <p:spPr>
          <a:xfrm>
            <a:off x="5030620" y="3413444"/>
            <a:ext cx="684326" cy="68432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 name="TextBox 19"/>
          <p:cNvSpPr txBox="1"/>
          <p:nvPr/>
        </p:nvSpPr>
        <p:spPr>
          <a:xfrm>
            <a:off x="1455090" y="1860762"/>
            <a:ext cx="1565073" cy="646331"/>
          </a:xfrm>
          <a:prstGeom prst="rect">
            <a:avLst/>
          </a:prstGeom>
          <a:noFill/>
        </p:spPr>
        <p:txBody>
          <a:bodyPr wrap="square" rtlCol="0">
            <a:spAutoFit/>
          </a:bodyPr>
          <a:lstStyle/>
          <a:p>
            <a:pPr algn="ctr"/>
            <a:r>
              <a:rPr lang="en-US" altLang="ko-KR" sz="1200" b="1" dirty="0" smtClean="0">
                <a:solidFill>
                  <a:schemeClr val="tx1">
                    <a:lumMod val="75000"/>
                    <a:lumOff val="25000"/>
                  </a:schemeClr>
                </a:solidFill>
                <a:cs typeface="Arial" pitchFamily="34" charset="0"/>
              </a:rPr>
              <a:t>A total of 33 SK Teen Center were established</a:t>
            </a:r>
            <a:endParaRPr lang="ko-KR" altLang="en-US" sz="1200" b="1" dirty="0">
              <a:solidFill>
                <a:schemeClr val="tx1">
                  <a:lumMod val="75000"/>
                  <a:lumOff val="25000"/>
                </a:schemeClr>
              </a:solidFill>
              <a:cs typeface="Arial" pitchFamily="34" charset="0"/>
            </a:endParaRPr>
          </a:p>
        </p:txBody>
      </p:sp>
      <p:sp>
        <p:nvSpPr>
          <p:cNvPr id="23" name="Oval 22"/>
          <p:cNvSpPr/>
          <p:nvPr/>
        </p:nvSpPr>
        <p:spPr>
          <a:xfrm>
            <a:off x="3463042" y="1901276"/>
            <a:ext cx="684326" cy="6843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4" name="Oval 23"/>
          <p:cNvSpPr/>
          <p:nvPr/>
        </p:nvSpPr>
        <p:spPr>
          <a:xfrm>
            <a:off x="6598198" y="1901276"/>
            <a:ext cx="684326" cy="6843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4" name="TextBox 43"/>
          <p:cNvSpPr txBox="1"/>
          <p:nvPr/>
        </p:nvSpPr>
        <p:spPr>
          <a:xfrm>
            <a:off x="2917196" y="3324388"/>
            <a:ext cx="1766735" cy="1015663"/>
          </a:xfrm>
          <a:prstGeom prst="rect">
            <a:avLst/>
          </a:prstGeom>
          <a:noFill/>
        </p:spPr>
        <p:txBody>
          <a:bodyPr wrap="square" rtlCol="0">
            <a:spAutoFit/>
          </a:bodyPr>
          <a:lstStyle/>
          <a:p>
            <a:pPr algn="ctr"/>
            <a:r>
              <a:rPr lang="en-US" altLang="ko-KR" sz="1200" b="1" dirty="0" smtClean="0">
                <a:solidFill>
                  <a:schemeClr val="tx1">
                    <a:lumMod val="75000"/>
                    <a:lumOff val="25000"/>
                  </a:schemeClr>
                </a:solidFill>
                <a:cs typeface="Arial" pitchFamily="34" charset="0"/>
              </a:rPr>
              <a:t>10 SK Teen Center were launched with a total or 73% of the total barangay in the city</a:t>
            </a:r>
            <a:endParaRPr lang="ko-KR" altLang="en-US" sz="1200" b="1" dirty="0">
              <a:solidFill>
                <a:schemeClr val="tx1">
                  <a:lumMod val="75000"/>
                  <a:lumOff val="25000"/>
                </a:schemeClr>
              </a:solidFill>
              <a:cs typeface="Arial" pitchFamily="34" charset="0"/>
            </a:endParaRPr>
          </a:p>
        </p:txBody>
      </p:sp>
      <p:sp>
        <p:nvSpPr>
          <p:cNvPr id="47" name="TextBox 46"/>
          <p:cNvSpPr txBox="1"/>
          <p:nvPr/>
        </p:nvSpPr>
        <p:spPr>
          <a:xfrm>
            <a:off x="6157825" y="3334276"/>
            <a:ext cx="1685256" cy="830997"/>
          </a:xfrm>
          <a:prstGeom prst="rect">
            <a:avLst/>
          </a:prstGeom>
          <a:noFill/>
        </p:spPr>
        <p:txBody>
          <a:bodyPr wrap="square" rtlCol="0">
            <a:spAutoFit/>
          </a:bodyPr>
          <a:lstStyle/>
          <a:p>
            <a:pPr algn="ctr"/>
            <a:r>
              <a:rPr lang="en-US" altLang="ko-KR" sz="1200" b="1" dirty="0" smtClean="0">
                <a:solidFill>
                  <a:schemeClr val="tx1">
                    <a:lumMod val="75000"/>
                    <a:lumOff val="25000"/>
                  </a:schemeClr>
                </a:solidFill>
                <a:cs typeface="Arial" pitchFamily="34" charset="0"/>
              </a:rPr>
              <a:t>100% establishment of </a:t>
            </a:r>
            <a:r>
              <a:rPr lang="en-US" altLang="ko-KR" sz="1200" b="1" dirty="0" err="1" smtClean="0">
                <a:solidFill>
                  <a:schemeClr val="tx1">
                    <a:lumMod val="75000"/>
                    <a:lumOff val="25000"/>
                  </a:schemeClr>
                </a:solidFill>
                <a:cs typeface="Arial" pitchFamily="34" charset="0"/>
              </a:rPr>
              <a:t>Sangguniang</a:t>
            </a:r>
            <a:r>
              <a:rPr lang="en-US" altLang="ko-KR" sz="1200" b="1" dirty="0" smtClean="0">
                <a:solidFill>
                  <a:schemeClr val="tx1">
                    <a:lumMod val="75000"/>
                    <a:lumOff val="25000"/>
                  </a:schemeClr>
                </a:solidFill>
                <a:cs typeface="Arial" pitchFamily="34" charset="0"/>
              </a:rPr>
              <a:t> </a:t>
            </a:r>
            <a:r>
              <a:rPr lang="en-US" altLang="ko-KR" sz="1200" b="1" dirty="0" err="1" smtClean="0">
                <a:solidFill>
                  <a:schemeClr val="tx1">
                    <a:lumMod val="75000"/>
                    <a:lumOff val="25000"/>
                  </a:schemeClr>
                </a:solidFill>
                <a:cs typeface="Arial" pitchFamily="34" charset="0"/>
              </a:rPr>
              <a:t>Kabataan</a:t>
            </a:r>
            <a:r>
              <a:rPr lang="en-US" altLang="ko-KR" sz="1200" b="1" dirty="0" smtClean="0">
                <a:solidFill>
                  <a:schemeClr val="tx1">
                    <a:lumMod val="75000"/>
                    <a:lumOff val="25000"/>
                  </a:schemeClr>
                </a:solidFill>
                <a:cs typeface="Arial" pitchFamily="34" charset="0"/>
              </a:rPr>
              <a:t> Teen Center in the City</a:t>
            </a:r>
            <a:endParaRPr lang="ko-KR" altLang="en-US" sz="1200" b="1" dirty="0">
              <a:solidFill>
                <a:schemeClr val="tx1">
                  <a:lumMod val="75000"/>
                  <a:lumOff val="25000"/>
                </a:schemeClr>
              </a:solidFill>
              <a:cs typeface="Arial" pitchFamily="34" charset="0"/>
            </a:endParaRPr>
          </a:p>
        </p:txBody>
      </p:sp>
      <p:sp>
        <p:nvSpPr>
          <p:cNvPr id="50" name="TextBox 49"/>
          <p:cNvSpPr txBox="1"/>
          <p:nvPr/>
        </p:nvSpPr>
        <p:spPr>
          <a:xfrm>
            <a:off x="4507995" y="1659516"/>
            <a:ext cx="1729572" cy="830997"/>
          </a:xfrm>
          <a:prstGeom prst="rect">
            <a:avLst/>
          </a:prstGeom>
          <a:noFill/>
        </p:spPr>
        <p:txBody>
          <a:bodyPr wrap="square" rtlCol="0">
            <a:spAutoFit/>
          </a:bodyPr>
          <a:lstStyle/>
          <a:p>
            <a:pPr algn="ctr"/>
            <a:r>
              <a:rPr lang="en-US" altLang="ko-KR" sz="1200" b="1" dirty="0" smtClean="0">
                <a:solidFill>
                  <a:schemeClr val="tx1">
                    <a:lumMod val="75000"/>
                    <a:lumOff val="25000"/>
                  </a:schemeClr>
                </a:solidFill>
                <a:cs typeface="Arial" pitchFamily="34" charset="0"/>
              </a:rPr>
              <a:t>4 SK Teen center were launched with a total of 47/59 barangay in the city</a:t>
            </a:r>
            <a:endParaRPr lang="ko-KR" altLang="en-US" sz="1200" b="1" dirty="0">
              <a:solidFill>
                <a:schemeClr val="tx1">
                  <a:lumMod val="75000"/>
                  <a:lumOff val="25000"/>
                </a:schemeClr>
              </a:solidFill>
              <a:cs typeface="Arial" pitchFamily="34" charset="0"/>
            </a:endParaRPr>
          </a:p>
        </p:txBody>
      </p:sp>
      <p:sp>
        <p:nvSpPr>
          <p:cNvPr id="55" name="Rounded Rectangle 7"/>
          <p:cNvSpPr/>
          <p:nvPr/>
        </p:nvSpPr>
        <p:spPr>
          <a:xfrm>
            <a:off x="6776243" y="2089112"/>
            <a:ext cx="357658" cy="308654"/>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6" name="Rounded Rectangle 27"/>
          <p:cNvSpPr/>
          <p:nvPr/>
        </p:nvSpPr>
        <p:spPr>
          <a:xfrm>
            <a:off x="5183222" y="3610000"/>
            <a:ext cx="379119" cy="29121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7" name="Rectangle 9"/>
          <p:cNvSpPr/>
          <p:nvPr/>
        </p:nvSpPr>
        <p:spPr>
          <a:xfrm>
            <a:off x="3642167" y="2075015"/>
            <a:ext cx="340705" cy="318930"/>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8" name="Oval 21"/>
          <p:cNvSpPr>
            <a:spLocks noChangeAspect="1"/>
          </p:cNvSpPr>
          <p:nvPr/>
        </p:nvSpPr>
        <p:spPr>
          <a:xfrm>
            <a:off x="2066927" y="3583481"/>
            <a:ext cx="341401" cy="34425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9" name="Rectangle 16"/>
          <p:cNvSpPr/>
          <p:nvPr/>
        </p:nvSpPr>
        <p:spPr>
          <a:xfrm rot="2700000">
            <a:off x="8378958" y="3524224"/>
            <a:ext cx="258122" cy="46276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58811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ppt_x"/>
                                          </p:val>
                                        </p:tav>
                                        <p:tav tm="100000">
                                          <p:val>
                                            <p:strVal val="#ppt_x"/>
                                          </p:val>
                                        </p:tav>
                                      </p:tavLst>
                                    </p:anim>
                                    <p:anim calcmode="lin" valueType="num">
                                      <p:cBhvr additive="base">
                                        <p:cTn id="23"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additive="base">
                                        <p:cTn id="33" dur="500" fill="hold"/>
                                        <p:tgtEl>
                                          <p:spTgt spid="50"/>
                                        </p:tgtEl>
                                        <p:attrNameLst>
                                          <p:attrName>ppt_x</p:attrName>
                                        </p:attrNameLst>
                                      </p:cBhvr>
                                      <p:tavLst>
                                        <p:tav tm="0">
                                          <p:val>
                                            <p:strVal val="#ppt_x"/>
                                          </p:val>
                                        </p:tav>
                                        <p:tav tm="100000">
                                          <p:val>
                                            <p:strVal val="#ppt_x"/>
                                          </p:val>
                                        </p:tav>
                                      </p:tavLst>
                                    </p:anim>
                                    <p:anim calcmode="lin" valueType="num">
                                      <p:cBhvr additive="base">
                                        <p:cTn id="34"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500" fill="hold"/>
                                        <p:tgtEl>
                                          <p:spTgt spid="47"/>
                                        </p:tgtEl>
                                        <p:attrNameLst>
                                          <p:attrName>ppt_x</p:attrName>
                                        </p:attrNameLst>
                                      </p:cBhvr>
                                      <p:tavLst>
                                        <p:tav tm="0">
                                          <p:val>
                                            <p:strVal val="#ppt_x"/>
                                          </p:val>
                                        </p:tav>
                                        <p:tav tm="100000">
                                          <p:val>
                                            <p:strVal val="#ppt_x"/>
                                          </p:val>
                                        </p:tav>
                                      </p:tavLst>
                                    </p:anim>
                                    <p:anim calcmode="lin" valueType="num">
                                      <p:cBhvr additive="base">
                                        <p:cTn id="45"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20" grpId="0"/>
      <p:bldP spid="44" grpId="0"/>
      <p:bldP spid="47"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419872" y="2139702"/>
            <a:ext cx="5472608" cy="542078"/>
          </a:xfrm>
        </p:spPr>
        <p:txBody>
          <a:bodyPr/>
          <a:lstStyle/>
          <a:p>
            <a:r>
              <a:rPr lang="en-US" altLang="ko-KR" dirty="0"/>
              <a:t>SK FEDERATION STRATEGY ROAD MAP</a:t>
            </a:r>
            <a:endParaRPr lang="ko-KR" altLang="en-US" dirty="0"/>
          </a:p>
        </p:txBody>
      </p:sp>
    </p:spTree>
    <p:extLst>
      <p:ext uri="{BB962C8B-B14F-4D97-AF65-F5344CB8AC3E}">
        <p14:creationId xmlns:p14="http://schemas.microsoft.com/office/powerpoint/2010/main" val="36829199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solidFill>
                  <a:schemeClr val="accent1"/>
                </a:solidFill>
              </a:rPr>
              <a:t>SUCCESS </a:t>
            </a:r>
            <a:r>
              <a:rPr lang="en-US" altLang="ko-KR" dirty="0">
                <a:solidFill>
                  <a:srgbClr val="1CBBB4"/>
                </a:solidFill>
              </a:rPr>
              <a:t>INDICATORS</a:t>
            </a:r>
            <a:endParaRPr lang="ko-KR" altLang="en-US" dirty="0">
              <a:solidFill>
                <a:srgbClr val="1CBBB4"/>
              </a:solidFill>
            </a:endParaRPr>
          </a:p>
        </p:txBody>
      </p:sp>
      <p:sp>
        <p:nvSpPr>
          <p:cNvPr id="7" name="AutoShape 92"/>
          <p:cNvSpPr>
            <a:spLocks noChangeArrowheads="1"/>
          </p:cNvSpPr>
          <p:nvPr/>
        </p:nvSpPr>
        <p:spPr bwMode="auto">
          <a:xfrm flipH="1">
            <a:off x="395536" y="1228375"/>
            <a:ext cx="792000" cy="792000"/>
          </a:xfrm>
          <a:prstGeom prst="rect">
            <a:avLst/>
          </a:prstGeom>
          <a:solidFill>
            <a:schemeClr val="accent2"/>
          </a:solidFill>
          <a:ln w="25400">
            <a:solidFill>
              <a:schemeClr val="tx1"/>
            </a:solidFill>
            <a:headEnd/>
            <a:tailEnd/>
          </a:ln>
          <a:effectLst>
            <a:outerShdw blurRad="25400" dist="1905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sz="2800" dirty="0">
              <a:solidFill>
                <a:schemeClr val="tx1"/>
              </a:solidFill>
              <a:latin typeface="Arial Black" pitchFamily="34" charset="0"/>
            </a:endParaRPr>
          </a:p>
        </p:txBody>
      </p:sp>
      <p:sp>
        <p:nvSpPr>
          <p:cNvPr id="8" name="AutoShape 92"/>
          <p:cNvSpPr>
            <a:spLocks noChangeArrowheads="1"/>
          </p:cNvSpPr>
          <p:nvPr/>
        </p:nvSpPr>
        <p:spPr bwMode="auto">
          <a:xfrm flipH="1">
            <a:off x="4796808" y="1270661"/>
            <a:ext cx="792000" cy="792088"/>
          </a:xfrm>
          <a:prstGeom prst="rect">
            <a:avLst/>
          </a:prstGeom>
          <a:solidFill>
            <a:schemeClr val="accent1"/>
          </a:solidFill>
          <a:ln w="25400">
            <a:solidFill>
              <a:schemeClr val="tx1"/>
            </a:solidFill>
            <a:prstDash val="solid"/>
            <a:headEnd/>
            <a:tailEnd/>
          </a:ln>
          <a:effectLst>
            <a:outerShdw blurRad="25400" dist="1905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sz="2800" dirty="0">
              <a:solidFill>
                <a:schemeClr val="tx1"/>
              </a:solidFill>
              <a:latin typeface="Arial Black" pitchFamily="34" charset="0"/>
            </a:endParaRPr>
          </a:p>
        </p:txBody>
      </p:sp>
      <p:sp>
        <p:nvSpPr>
          <p:cNvPr id="9" name="AutoShape 92"/>
          <p:cNvSpPr>
            <a:spLocks noChangeArrowheads="1"/>
          </p:cNvSpPr>
          <p:nvPr/>
        </p:nvSpPr>
        <p:spPr bwMode="auto">
          <a:xfrm flipH="1">
            <a:off x="395536" y="2175750"/>
            <a:ext cx="792000" cy="792000"/>
          </a:xfrm>
          <a:prstGeom prst="rect">
            <a:avLst/>
          </a:prstGeom>
          <a:solidFill>
            <a:schemeClr val="accent2"/>
          </a:solidFill>
          <a:ln w="25400">
            <a:solidFill>
              <a:schemeClr val="tx1"/>
            </a:solidFill>
            <a:headEnd/>
            <a:tailEnd/>
          </a:ln>
          <a:effectLst>
            <a:outerShdw blurRad="25400" dist="1905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sz="2800" dirty="0">
              <a:solidFill>
                <a:schemeClr val="tx1"/>
              </a:solidFill>
              <a:latin typeface="Arial Black" pitchFamily="34" charset="0"/>
            </a:endParaRPr>
          </a:p>
        </p:txBody>
      </p:sp>
      <p:sp>
        <p:nvSpPr>
          <p:cNvPr id="10" name="AutoShape 92"/>
          <p:cNvSpPr>
            <a:spLocks noChangeArrowheads="1"/>
          </p:cNvSpPr>
          <p:nvPr/>
        </p:nvSpPr>
        <p:spPr bwMode="auto">
          <a:xfrm flipH="1">
            <a:off x="395536" y="3145536"/>
            <a:ext cx="792000" cy="792000"/>
          </a:xfrm>
          <a:prstGeom prst="rect">
            <a:avLst/>
          </a:prstGeom>
          <a:solidFill>
            <a:schemeClr val="accent2"/>
          </a:solidFill>
          <a:ln w="25400">
            <a:solidFill>
              <a:schemeClr val="tx1"/>
            </a:solidFill>
            <a:headEnd/>
            <a:tailEnd/>
          </a:ln>
          <a:effectLst>
            <a:outerShdw blurRad="25400" dist="1905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sz="2800" dirty="0">
              <a:solidFill>
                <a:schemeClr val="tx1"/>
              </a:solidFill>
              <a:latin typeface="Arial Black" pitchFamily="34" charset="0"/>
            </a:endParaRPr>
          </a:p>
        </p:txBody>
      </p:sp>
      <p:sp>
        <p:nvSpPr>
          <p:cNvPr id="12" name="AutoShape 92"/>
          <p:cNvSpPr>
            <a:spLocks noChangeArrowheads="1"/>
          </p:cNvSpPr>
          <p:nvPr/>
        </p:nvSpPr>
        <p:spPr bwMode="auto">
          <a:xfrm flipH="1">
            <a:off x="4796808" y="2181218"/>
            <a:ext cx="792000" cy="792088"/>
          </a:xfrm>
          <a:prstGeom prst="rect">
            <a:avLst/>
          </a:prstGeom>
          <a:solidFill>
            <a:schemeClr val="accent1"/>
          </a:solidFill>
          <a:ln w="25400">
            <a:solidFill>
              <a:schemeClr val="tx1"/>
            </a:solidFill>
            <a:prstDash val="solid"/>
            <a:headEnd/>
            <a:tailEnd/>
          </a:ln>
          <a:effectLst>
            <a:outerShdw blurRad="25400" dist="1905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sz="2800" dirty="0">
              <a:solidFill>
                <a:schemeClr val="tx1"/>
              </a:solidFill>
              <a:latin typeface="Arial Black" pitchFamily="34" charset="0"/>
            </a:endParaRPr>
          </a:p>
        </p:txBody>
      </p:sp>
      <p:sp>
        <p:nvSpPr>
          <p:cNvPr id="19" name="Frame 17"/>
          <p:cNvSpPr/>
          <p:nvPr/>
        </p:nvSpPr>
        <p:spPr>
          <a:xfrm>
            <a:off x="7633399" y="2797905"/>
            <a:ext cx="295889" cy="295889"/>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7" name="TextBox 26"/>
          <p:cNvSpPr txBox="1"/>
          <p:nvPr/>
        </p:nvSpPr>
        <p:spPr>
          <a:xfrm>
            <a:off x="1259632" y="2310544"/>
            <a:ext cx="1512166" cy="461665"/>
          </a:xfrm>
          <a:prstGeom prst="rect">
            <a:avLst/>
          </a:prstGeom>
          <a:noFill/>
        </p:spPr>
        <p:txBody>
          <a:bodyPr wrap="square" rtlCol="0">
            <a:spAutoFit/>
          </a:bodyPr>
          <a:lstStyle/>
          <a:p>
            <a:r>
              <a:rPr lang="en-US" altLang="ko-KR" sz="1200" b="1" dirty="0">
                <a:solidFill>
                  <a:schemeClr val="tx1">
                    <a:lumMod val="75000"/>
                    <a:lumOff val="25000"/>
                  </a:schemeClr>
                </a:solidFill>
                <a:latin typeface="Arial" pitchFamily="34" charset="0"/>
                <a:cs typeface="Arial" pitchFamily="34" charset="0"/>
              </a:rPr>
              <a:t>ZERO CASE OF HIV/ STI/ AIDS</a:t>
            </a:r>
            <a:endParaRPr lang="ko-KR" altLang="en-US" sz="1200" b="1" dirty="0">
              <a:solidFill>
                <a:schemeClr val="tx1">
                  <a:lumMod val="75000"/>
                  <a:lumOff val="25000"/>
                </a:schemeClr>
              </a:solidFill>
              <a:latin typeface="Arial" pitchFamily="34" charset="0"/>
              <a:cs typeface="Arial" pitchFamily="34" charset="0"/>
            </a:endParaRPr>
          </a:p>
        </p:txBody>
      </p:sp>
      <p:sp>
        <p:nvSpPr>
          <p:cNvPr id="36" name="TextBox 35"/>
          <p:cNvSpPr txBox="1"/>
          <p:nvPr/>
        </p:nvSpPr>
        <p:spPr>
          <a:xfrm>
            <a:off x="1197663" y="1270661"/>
            <a:ext cx="2673848" cy="646331"/>
          </a:xfrm>
          <a:prstGeom prst="rect">
            <a:avLst/>
          </a:prstGeom>
          <a:noFill/>
        </p:spPr>
        <p:txBody>
          <a:bodyPr wrap="square" rtlCol="0">
            <a:spAutoFit/>
          </a:bodyPr>
          <a:lstStyle/>
          <a:p>
            <a:r>
              <a:rPr lang="en-US" altLang="ko-KR" sz="1200" b="1" dirty="0">
                <a:solidFill>
                  <a:schemeClr val="tx1">
                    <a:lumMod val="75000"/>
                    <a:lumOff val="25000"/>
                  </a:schemeClr>
                </a:solidFill>
                <a:latin typeface="Arial" pitchFamily="34" charset="0"/>
                <a:cs typeface="Arial" pitchFamily="34" charset="0"/>
              </a:rPr>
              <a:t>DECLINING CASES OF TEENAGE PREGNANCY AND MATERNAL MORTALITY</a:t>
            </a:r>
            <a:endParaRPr lang="ko-KR" altLang="en-US" sz="1200" b="1" dirty="0">
              <a:solidFill>
                <a:schemeClr val="tx1">
                  <a:lumMod val="75000"/>
                  <a:lumOff val="25000"/>
                </a:schemeClr>
              </a:solidFill>
              <a:latin typeface="Arial" pitchFamily="34" charset="0"/>
              <a:cs typeface="Arial" pitchFamily="34" charset="0"/>
            </a:endParaRPr>
          </a:p>
        </p:txBody>
      </p:sp>
      <p:sp>
        <p:nvSpPr>
          <p:cNvPr id="40" name="TextBox 39">
            <a:extLst>
              <a:ext uri="{FF2B5EF4-FFF2-40B4-BE49-F238E27FC236}">
                <a16:creationId xmlns="" xmlns:a16="http://schemas.microsoft.com/office/drawing/2014/main" id="{36A84F28-94D3-4143-AC4C-45AD4FEB349D}"/>
              </a:ext>
            </a:extLst>
          </p:cNvPr>
          <p:cNvSpPr txBox="1"/>
          <p:nvPr/>
        </p:nvSpPr>
        <p:spPr>
          <a:xfrm>
            <a:off x="1259632" y="3183406"/>
            <a:ext cx="1648866" cy="461665"/>
          </a:xfrm>
          <a:prstGeom prst="rect">
            <a:avLst/>
          </a:prstGeom>
          <a:noFill/>
        </p:spPr>
        <p:txBody>
          <a:bodyPr wrap="square" rtlCol="0">
            <a:spAutoFit/>
          </a:bodyPr>
          <a:lstStyle/>
          <a:p>
            <a:r>
              <a:rPr lang="en-US" altLang="ko-KR" sz="1200" b="1" dirty="0">
                <a:solidFill>
                  <a:schemeClr val="tx1">
                    <a:lumMod val="75000"/>
                    <a:lumOff val="25000"/>
                  </a:schemeClr>
                </a:solidFill>
                <a:latin typeface="Arial" pitchFamily="34" charset="0"/>
                <a:cs typeface="Arial" pitchFamily="34" charset="0"/>
              </a:rPr>
              <a:t>NO RECORDED CAR’S &amp; CICL’S</a:t>
            </a:r>
            <a:endParaRPr lang="ko-KR" altLang="en-US" sz="1200" b="1" dirty="0">
              <a:solidFill>
                <a:schemeClr val="tx1">
                  <a:lumMod val="75000"/>
                  <a:lumOff val="25000"/>
                </a:schemeClr>
              </a:solidFill>
              <a:latin typeface="Arial" pitchFamily="34" charset="0"/>
              <a:cs typeface="Arial" pitchFamily="34" charset="0"/>
            </a:endParaRPr>
          </a:p>
        </p:txBody>
      </p:sp>
      <p:sp>
        <p:nvSpPr>
          <p:cNvPr id="41" name="AutoShape 92">
            <a:extLst>
              <a:ext uri="{FF2B5EF4-FFF2-40B4-BE49-F238E27FC236}">
                <a16:creationId xmlns="" xmlns:a16="http://schemas.microsoft.com/office/drawing/2014/main" id="{5FF0BA68-37B0-4525-9278-46D5386B7278}"/>
              </a:ext>
            </a:extLst>
          </p:cNvPr>
          <p:cNvSpPr>
            <a:spLocks noChangeArrowheads="1"/>
          </p:cNvSpPr>
          <p:nvPr/>
        </p:nvSpPr>
        <p:spPr bwMode="auto">
          <a:xfrm flipH="1">
            <a:off x="395536" y="4115322"/>
            <a:ext cx="792000" cy="792000"/>
          </a:xfrm>
          <a:prstGeom prst="rect">
            <a:avLst/>
          </a:prstGeom>
          <a:solidFill>
            <a:schemeClr val="accent2"/>
          </a:solidFill>
          <a:ln w="25400">
            <a:solidFill>
              <a:schemeClr val="tx1"/>
            </a:solidFill>
            <a:headEnd/>
            <a:tailEnd/>
          </a:ln>
          <a:effectLst>
            <a:outerShdw blurRad="25400" dist="1905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sz="2800" dirty="0">
              <a:solidFill>
                <a:schemeClr val="tx1"/>
              </a:solidFill>
              <a:latin typeface="Arial Black" pitchFamily="34" charset="0"/>
            </a:endParaRPr>
          </a:p>
        </p:txBody>
      </p:sp>
      <p:sp>
        <p:nvSpPr>
          <p:cNvPr id="43" name="AutoShape 92">
            <a:extLst>
              <a:ext uri="{FF2B5EF4-FFF2-40B4-BE49-F238E27FC236}">
                <a16:creationId xmlns="" xmlns:a16="http://schemas.microsoft.com/office/drawing/2014/main" id="{C2C5D6B8-5790-4C73-B48E-952D17AB819C}"/>
              </a:ext>
            </a:extLst>
          </p:cNvPr>
          <p:cNvSpPr>
            <a:spLocks noChangeArrowheads="1"/>
          </p:cNvSpPr>
          <p:nvPr/>
        </p:nvSpPr>
        <p:spPr bwMode="auto">
          <a:xfrm flipH="1">
            <a:off x="4796808" y="3145448"/>
            <a:ext cx="792000" cy="792088"/>
          </a:xfrm>
          <a:prstGeom prst="rect">
            <a:avLst/>
          </a:prstGeom>
          <a:solidFill>
            <a:schemeClr val="accent1"/>
          </a:solidFill>
          <a:ln w="25400">
            <a:solidFill>
              <a:schemeClr val="tx1"/>
            </a:solidFill>
            <a:prstDash val="solid"/>
            <a:headEnd/>
            <a:tailEnd/>
          </a:ln>
          <a:effectLst>
            <a:outerShdw blurRad="25400" dist="1905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sz="2800" dirty="0">
              <a:solidFill>
                <a:schemeClr val="tx1"/>
              </a:solidFill>
              <a:latin typeface="Arial Black" pitchFamily="34" charset="0"/>
            </a:endParaRPr>
          </a:p>
        </p:txBody>
      </p:sp>
      <p:sp>
        <p:nvSpPr>
          <p:cNvPr id="44" name="AutoShape 92">
            <a:extLst>
              <a:ext uri="{FF2B5EF4-FFF2-40B4-BE49-F238E27FC236}">
                <a16:creationId xmlns="" xmlns:a16="http://schemas.microsoft.com/office/drawing/2014/main" id="{6A0D7F99-8749-48FA-9E53-C33FDBA74393}"/>
              </a:ext>
            </a:extLst>
          </p:cNvPr>
          <p:cNvSpPr>
            <a:spLocks noChangeArrowheads="1"/>
          </p:cNvSpPr>
          <p:nvPr/>
        </p:nvSpPr>
        <p:spPr bwMode="auto">
          <a:xfrm flipH="1">
            <a:off x="4796808" y="4115278"/>
            <a:ext cx="792000" cy="792088"/>
          </a:xfrm>
          <a:prstGeom prst="rect">
            <a:avLst/>
          </a:prstGeom>
          <a:solidFill>
            <a:schemeClr val="accent1"/>
          </a:solidFill>
          <a:ln w="25400">
            <a:solidFill>
              <a:schemeClr val="tx1"/>
            </a:solidFill>
            <a:prstDash val="solid"/>
            <a:headEnd/>
            <a:tailEnd/>
          </a:ln>
          <a:effectLst>
            <a:outerShdw blurRad="25400" dist="1905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sz="2800" dirty="0">
              <a:solidFill>
                <a:schemeClr val="tx1"/>
              </a:solidFill>
              <a:latin typeface="Arial Black" pitchFamily="34" charset="0"/>
            </a:endParaRPr>
          </a:p>
        </p:txBody>
      </p:sp>
      <p:sp>
        <p:nvSpPr>
          <p:cNvPr id="45" name="TextBox 44">
            <a:extLst>
              <a:ext uri="{FF2B5EF4-FFF2-40B4-BE49-F238E27FC236}">
                <a16:creationId xmlns="" xmlns:a16="http://schemas.microsoft.com/office/drawing/2014/main" id="{969DB832-882E-4698-B908-FB5FC2CD9F62}"/>
              </a:ext>
            </a:extLst>
          </p:cNvPr>
          <p:cNvSpPr txBox="1"/>
          <p:nvPr/>
        </p:nvSpPr>
        <p:spPr>
          <a:xfrm>
            <a:off x="1197662" y="4115278"/>
            <a:ext cx="2673849" cy="646331"/>
          </a:xfrm>
          <a:prstGeom prst="rect">
            <a:avLst/>
          </a:prstGeom>
          <a:noFill/>
        </p:spPr>
        <p:txBody>
          <a:bodyPr wrap="square" rtlCol="0">
            <a:spAutoFit/>
          </a:bodyPr>
          <a:lstStyle/>
          <a:p>
            <a:r>
              <a:rPr lang="en-US" altLang="ko-KR" sz="1200" b="1" dirty="0">
                <a:solidFill>
                  <a:schemeClr val="tx1">
                    <a:lumMod val="75000"/>
                    <a:lumOff val="25000"/>
                  </a:schemeClr>
                </a:solidFill>
                <a:latin typeface="Arial" pitchFamily="34" charset="0"/>
                <a:cs typeface="Arial" pitchFamily="34" charset="0"/>
              </a:rPr>
              <a:t>WELL-IMPROVED SAFE SHELTER FOR ABUSED WOMEN AND CHILDREN</a:t>
            </a:r>
            <a:endParaRPr lang="ko-KR" altLang="en-US" sz="1200" b="1" dirty="0">
              <a:solidFill>
                <a:schemeClr val="tx1">
                  <a:lumMod val="75000"/>
                  <a:lumOff val="25000"/>
                </a:schemeClr>
              </a:solidFill>
              <a:latin typeface="Arial" pitchFamily="34" charset="0"/>
              <a:cs typeface="Arial" pitchFamily="34" charset="0"/>
            </a:endParaRPr>
          </a:p>
        </p:txBody>
      </p:sp>
      <p:sp>
        <p:nvSpPr>
          <p:cNvPr id="46" name="TextBox 45">
            <a:extLst>
              <a:ext uri="{FF2B5EF4-FFF2-40B4-BE49-F238E27FC236}">
                <a16:creationId xmlns="" xmlns:a16="http://schemas.microsoft.com/office/drawing/2014/main" id="{911E81B3-8942-4A9D-9658-E6A38928B2E4}"/>
              </a:ext>
            </a:extLst>
          </p:cNvPr>
          <p:cNvSpPr txBox="1"/>
          <p:nvPr/>
        </p:nvSpPr>
        <p:spPr>
          <a:xfrm>
            <a:off x="5796136" y="1270661"/>
            <a:ext cx="2673848" cy="646331"/>
          </a:xfrm>
          <a:prstGeom prst="rect">
            <a:avLst/>
          </a:prstGeom>
          <a:noFill/>
        </p:spPr>
        <p:txBody>
          <a:bodyPr wrap="square" rtlCol="0">
            <a:spAutoFit/>
          </a:bodyPr>
          <a:lstStyle/>
          <a:p>
            <a:r>
              <a:rPr lang="en-US" altLang="ko-KR" sz="1200" b="1" dirty="0">
                <a:solidFill>
                  <a:schemeClr val="tx1">
                    <a:lumMod val="75000"/>
                    <a:lumOff val="25000"/>
                  </a:schemeClr>
                </a:solidFill>
                <a:latin typeface="Arial" pitchFamily="34" charset="0"/>
                <a:cs typeface="Arial" pitchFamily="34" charset="0"/>
              </a:rPr>
              <a:t>LESSER NUMBER OF OSY’S AND INCREASING NUMBER OF SCHOLARSHIP PROGRAMS</a:t>
            </a:r>
            <a:endParaRPr lang="ko-KR" altLang="en-US" sz="1200" b="1" dirty="0">
              <a:solidFill>
                <a:schemeClr val="tx1">
                  <a:lumMod val="75000"/>
                  <a:lumOff val="25000"/>
                </a:schemeClr>
              </a:solidFill>
              <a:latin typeface="Arial" pitchFamily="34" charset="0"/>
              <a:cs typeface="Arial" pitchFamily="34" charset="0"/>
            </a:endParaRPr>
          </a:p>
        </p:txBody>
      </p:sp>
      <p:sp>
        <p:nvSpPr>
          <p:cNvPr id="47" name="TextBox 46">
            <a:extLst>
              <a:ext uri="{FF2B5EF4-FFF2-40B4-BE49-F238E27FC236}">
                <a16:creationId xmlns="" xmlns:a16="http://schemas.microsoft.com/office/drawing/2014/main" id="{F4EB555D-F0BC-4E79-9767-5D863E6641A4}"/>
              </a:ext>
            </a:extLst>
          </p:cNvPr>
          <p:cNvSpPr txBox="1"/>
          <p:nvPr/>
        </p:nvSpPr>
        <p:spPr>
          <a:xfrm>
            <a:off x="5796136" y="2218210"/>
            <a:ext cx="2673848" cy="646331"/>
          </a:xfrm>
          <a:prstGeom prst="rect">
            <a:avLst/>
          </a:prstGeom>
          <a:noFill/>
        </p:spPr>
        <p:txBody>
          <a:bodyPr wrap="square" rtlCol="0">
            <a:spAutoFit/>
          </a:bodyPr>
          <a:lstStyle/>
          <a:p>
            <a:r>
              <a:rPr lang="en-US" altLang="ko-KR" sz="1200" b="1" dirty="0">
                <a:solidFill>
                  <a:schemeClr val="tx1">
                    <a:lumMod val="75000"/>
                    <a:lumOff val="25000"/>
                  </a:schemeClr>
                </a:solidFill>
                <a:latin typeface="Arial" pitchFamily="34" charset="0"/>
                <a:cs typeface="Arial" pitchFamily="34" charset="0"/>
              </a:rPr>
              <a:t>INCREASING NUMBER OF JOB EMPLOYMENT AND LIVELIHOOD OPPORTUNITIES</a:t>
            </a:r>
            <a:endParaRPr lang="ko-KR" altLang="en-US" sz="1200" b="1" dirty="0">
              <a:solidFill>
                <a:schemeClr val="tx1">
                  <a:lumMod val="75000"/>
                  <a:lumOff val="25000"/>
                </a:schemeClr>
              </a:solidFill>
              <a:latin typeface="Arial" pitchFamily="34" charset="0"/>
              <a:cs typeface="Arial" pitchFamily="34" charset="0"/>
            </a:endParaRPr>
          </a:p>
        </p:txBody>
      </p:sp>
      <p:sp>
        <p:nvSpPr>
          <p:cNvPr id="48" name="TextBox 47">
            <a:extLst>
              <a:ext uri="{FF2B5EF4-FFF2-40B4-BE49-F238E27FC236}">
                <a16:creationId xmlns="" xmlns:a16="http://schemas.microsoft.com/office/drawing/2014/main" id="{AF517572-872A-4600-8BFA-603D51633EE5}"/>
              </a:ext>
            </a:extLst>
          </p:cNvPr>
          <p:cNvSpPr txBox="1"/>
          <p:nvPr/>
        </p:nvSpPr>
        <p:spPr>
          <a:xfrm>
            <a:off x="5770519" y="3125993"/>
            <a:ext cx="2673848" cy="830997"/>
          </a:xfrm>
          <a:prstGeom prst="rect">
            <a:avLst/>
          </a:prstGeom>
          <a:noFill/>
        </p:spPr>
        <p:txBody>
          <a:bodyPr wrap="square" rtlCol="0">
            <a:spAutoFit/>
          </a:bodyPr>
          <a:lstStyle/>
          <a:p>
            <a:r>
              <a:rPr lang="en-US" altLang="ko-KR" sz="1200" b="1" dirty="0">
                <a:solidFill>
                  <a:schemeClr val="tx1">
                    <a:lumMod val="75000"/>
                    <a:lumOff val="25000"/>
                  </a:schemeClr>
                </a:solidFill>
                <a:latin typeface="Arial" pitchFamily="34" charset="0"/>
                <a:cs typeface="Arial" pitchFamily="34" charset="0"/>
              </a:rPr>
              <a:t>MORE ACTIVE YOUTH ARE PARTICIPATING IN SK ACTIVITIES AND YOUTH RELATED ENGAGEMENT</a:t>
            </a:r>
            <a:endParaRPr lang="ko-KR" altLang="en-US" sz="1200" b="1" dirty="0">
              <a:solidFill>
                <a:schemeClr val="tx1">
                  <a:lumMod val="75000"/>
                  <a:lumOff val="25000"/>
                </a:schemeClr>
              </a:solidFill>
              <a:latin typeface="Arial" pitchFamily="34" charset="0"/>
              <a:cs typeface="Arial" pitchFamily="34" charset="0"/>
            </a:endParaRPr>
          </a:p>
        </p:txBody>
      </p:sp>
      <p:sp>
        <p:nvSpPr>
          <p:cNvPr id="49" name="TextBox 48">
            <a:extLst>
              <a:ext uri="{FF2B5EF4-FFF2-40B4-BE49-F238E27FC236}">
                <a16:creationId xmlns="" xmlns:a16="http://schemas.microsoft.com/office/drawing/2014/main" id="{CD351BC1-10D7-46D2-8C14-9F1B48D7A21F}"/>
              </a:ext>
            </a:extLst>
          </p:cNvPr>
          <p:cNvSpPr txBox="1"/>
          <p:nvPr/>
        </p:nvSpPr>
        <p:spPr>
          <a:xfrm>
            <a:off x="5724128" y="4199247"/>
            <a:ext cx="3024336" cy="461665"/>
          </a:xfrm>
          <a:prstGeom prst="rect">
            <a:avLst/>
          </a:prstGeom>
          <a:noFill/>
        </p:spPr>
        <p:txBody>
          <a:bodyPr wrap="square" rtlCol="0">
            <a:spAutoFit/>
          </a:bodyPr>
          <a:lstStyle/>
          <a:p>
            <a:r>
              <a:rPr lang="en-US" altLang="ko-KR" sz="1200" b="1" dirty="0">
                <a:solidFill>
                  <a:schemeClr val="tx1">
                    <a:lumMod val="75000"/>
                    <a:lumOff val="25000"/>
                  </a:schemeClr>
                </a:solidFill>
                <a:latin typeface="Arial" pitchFamily="34" charset="0"/>
                <a:cs typeface="Arial" pitchFamily="34" charset="0"/>
              </a:rPr>
              <a:t>ADDITIONAL EARLY INTERVENTIONS TO MENTAL HEALTH ISSUES</a:t>
            </a:r>
            <a:endParaRPr lang="ko-KR" altLang="en-US" sz="1200" b="1"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348008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6" grpId="0"/>
      <p:bldP spid="40" grpId="0"/>
      <p:bldP spid="45" grpId="0"/>
      <p:bldP spid="46" grpId="0"/>
      <p:bldP spid="47" grpId="0"/>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3"/>
          <p:cNvSpPr txBox="1">
            <a:spLocks/>
          </p:cNvSpPr>
          <p:nvPr/>
        </p:nvSpPr>
        <p:spPr>
          <a:xfrm>
            <a:off x="4164175" y="1203599"/>
            <a:ext cx="4788024" cy="2687768"/>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3600" b="1" dirty="0">
                <a:solidFill>
                  <a:schemeClr val="tx1">
                    <a:lumMod val="75000"/>
                    <a:lumOff val="25000"/>
                  </a:schemeClr>
                </a:solidFill>
                <a:latin typeface="+mj-lt"/>
                <a:cs typeface="Arial" pitchFamily="34" charset="0"/>
              </a:rPr>
              <a:t>CITY OF SAN FERNANDO:</a:t>
            </a:r>
          </a:p>
          <a:p>
            <a:pPr marL="0" indent="0">
              <a:buNone/>
            </a:pPr>
            <a:r>
              <a:rPr lang="en-US" altLang="ko-KR" sz="3600" b="1" dirty="0">
                <a:solidFill>
                  <a:schemeClr val="tx1">
                    <a:lumMod val="75000"/>
                    <a:lumOff val="25000"/>
                  </a:schemeClr>
                </a:solidFill>
                <a:latin typeface="+mj-lt"/>
                <a:cs typeface="Arial" pitchFamily="34" charset="0"/>
              </a:rPr>
              <a:t>Safest Space for the youth in </a:t>
            </a:r>
            <a:r>
              <a:rPr lang="en-US" altLang="ko-KR" sz="3600" b="1" dirty="0" err="1">
                <a:solidFill>
                  <a:schemeClr val="tx1">
                    <a:lumMod val="75000"/>
                    <a:lumOff val="25000"/>
                  </a:schemeClr>
                </a:solidFill>
                <a:latin typeface="+mj-lt"/>
                <a:cs typeface="Arial" pitchFamily="34" charset="0"/>
              </a:rPr>
              <a:t>Ilocandia</a:t>
            </a:r>
            <a:r>
              <a:rPr lang="en-US" altLang="ko-KR" sz="3600" b="1" dirty="0">
                <a:solidFill>
                  <a:schemeClr val="tx1">
                    <a:lumMod val="75000"/>
                    <a:lumOff val="25000"/>
                  </a:schemeClr>
                </a:solidFill>
                <a:latin typeface="+mj-lt"/>
                <a:cs typeface="Arial" pitchFamily="34" charset="0"/>
              </a:rPr>
              <a:t> Region by </a:t>
            </a:r>
            <a:r>
              <a:rPr lang="en-US" altLang="ko-KR" sz="3600" b="1" dirty="0" smtClean="0">
                <a:solidFill>
                  <a:schemeClr val="tx1">
                    <a:lumMod val="75000"/>
                    <a:lumOff val="25000"/>
                  </a:schemeClr>
                </a:solidFill>
                <a:latin typeface="+mj-lt"/>
                <a:cs typeface="Arial" pitchFamily="34" charset="0"/>
              </a:rPr>
              <a:t>2025  </a:t>
            </a:r>
            <a:endParaRPr lang="ko-KR" altLang="en-US" sz="3600" b="1" dirty="0">
              <a:solidFill>
                <a:schemeClr val="tx1">
                  <a:lumMod val="75000"/>
                  <a:lumOff val="25000"/>
                </a:schemeClr>
              </a:solidFill>
              <a:latin typeface="+mj-lt"/>
              <a:cs typeface="Arial" pitchFamily="34" charset="0"/>
            </a:endParaRPr>
          </a:p>
        </p:txBody>
      </p:sp>
      <p:sp>
        <p:nvSpPr>
          <p:cNvPr id="3" name="그림 개체 틀 2">
            <a:extLst>
              <a:ext uri="{FF2B5EF4-FFF2-40B4-BE49-F238E27FC236}">
                <a16:creationId xmlns="" xmlns:a16="http://schemas.microsoft.com/office/drawing/2014/main" id="{3B414918-FF51-4C34-A9D6-E6539ECEA5E3}"/>
              </a:ext>
            </a:extLst>
          </p:cNvPr>
          <p:cNvSpPr>
            <a:spLocks noGrp="1"/>
          </p:cNvSpPr>
          <p:nvPr>
            <p:ph type="pic" idx="11"/>
          </p:nvPr>
        </p:nvSpPr>
        <p:spPr>
          <a:xfrm>
            <a:off x="1511800" y="1307110"/>
            <a:ext cx="2520000" cy="2520000"/>
          </a:xfrm>
        </p:spPr>
      </p:sp>
      <p:pic>
        <p:nvPicPr>
          <p:cNvPr id="7" name="Picture 2" descr="File:Sangguniang Kabataan logo.svg - Wikimedia Commons">
            <a:extLst>
              <a:ext uri="{FF2B5EF4-FFF2-40B4-BE49-F238E27FC236}">
                <a16:creationId xmlns="" xmlns:a16="http://schemas.microsoft.com/office/drawing/2014/main" id="{DFFBDF56-9ED2-41D0-A16C-18BE548C5C51}"/>
              </a:ext>
            </a:extLst>
          </p:cNvPr>
          <p:cNvPicPr>
            <a:picLocks noChangeAspect="1" noChangeArrowheads="1"/>
          </p:cNvPicPr>
          <p:nvPr/>
        </p:nvPicPr>
        <p:blipFill>
          <a:blip r:embed="rId2" cstate="print">
            <a:lum bright="70000" contrast="-70000"/>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511800" y="1287483"/>
            <a:ext cx="2520000" cy="2520000"/>
          </a:xfrm>
          <a:prstGeom prst="rect">
            <a:avLst/>
          </a:prstGeom>
          <a:noFill/>
        </p:spPr>
      </p:pic>
      <p:sp>
        <p:nvSpPr>
          <p:cNvPr id="10" name="Text Placeholder 13">
            <a:extLst>
              <a:ext uri="{FF2B5EF4-FFF2-40B4-BE49-F238E27FC236}">
                <a16:creationId xmlns="" xmlns:a16="http://schemas.microsoft.com/office/drawing/2014/main" id="{DAFE7CF2-4588-4CC8-9C34-3720AEB38B9D}"/>
              </a:ext>
            </a:extLst>
          </p:cNvPr>
          <p:cNvSpPr txBox="1">
            <a:spLocks/>
          </p:cNvSpPr>
          <p:nvPr/>
        </p:nvSpPr>
        <p:spPr>
          <a:xfrm>
            <a:off x="1907704" y="1914400"/>
            <a:ext cx="2016224" cy="1067641"/>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4000" b="1" u="sng" dirty="0">
                <a:latin typeface="Bahnschrift SemiLight Condensed" panose="020B0502040204020203" pitchFamily="34" charset="0"/>
                <a:cs typeface="Arial" pitchFamily="34" charset="0"/>
              </a:rPr>
              <a:t>V I S I O N</a:t>
            </a:r>
            <a:endParaRPr lang="ko-KR" altLang="en-US" sz="4000" b="1" u="sng" dirty="0">
              <a:latin typeface="Bahnschrift SemiLight Condensed" panose="020B0502040204020203" pitchFamily="34" charset="0"/>
              <a:cs typeface="Arial" pitchFamily="34" charset="0"/>
            </a:endParaRPr>
          </a:p>
        </p:txBody>
      </p:sp>
    </p:spTree>
    <p:extLst>
      <p:ext uri="{BB962C8B-B14F-4D97-AF65-F5344CB8AC3E}">
        <p14:creationId xmlns:p14="http://schemas.microsoft.com/office/powerpoint/2010/main" val="382586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419872" y="2139702"/>
            <a:ext cx="5472608" cy="542078"/>
          </a:xfrm>
        </p:spPr>
        <p:txBody>
          <a:bodyPr/>
          <a:lstStyle/>
          <a:p>
            <a:r>
              <a:rPr lang="en-US" altLang="ko-KR" sz="4400" dirty="0"/>
              <a:t>TEEN CENTER ORDINANCE</a:t>
            </a:r>
            <a:endParaRPr lang="ko-KR" altLang="en-US" sz="4400" dirty="0"/>
          </a:p>
        </p:txBody>
      </p:sp>
    </p:spTree>
    <p:extLst>
      <p:ext uri="{BB962C8B-B14F-4D97-AF65-F5344CB8AC3E}">
        <p14:creationId xmlns:p14="http://schemas.microsoft.com/office/powerpoint/2010/main" val="939886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68D46CA6-7CE8-49F1-82BF-42F98A9E58C9}"/>
              </a:ext>
            </a:extLst>
          </p:cNvPr>
          <p:cNvPicPr>
            <a:picLocks noChangeAspect="1"/>
          </p:cNvPicPr>
          <p:nvPr/>
        </p:nvPicPr>
        <p:blipFill rotWithShape="1">
          <a:blip r:embed="rId2">
            <a:extLst>
              <a:ext uri="{28A0092B-C50C-407E-A947-70E740481C1C}">
                <a14:useLocalDpi xmlns:a14="http://schemas.microsoft.com/office/drawing/2010/main" val="0"/>
              </a:ext>
            </a:extLst>
          </a:blip>
          <a:srcRect b="12201"/>
          <a:stretch/>
        </p:blipFill>
        <p:spPr>
          <a:xfrm>
            <a:off x="1403648" y="313767"/>
            <a:ext cx="5982766" cy="4515966"/>
          </a:xfrm>
          <a:prstGeom prst="rect">
            <a:avLst/>
          </a:prstGeom>
        </p:spPr>
      </p:pic>
    </p:spTree>
    <p:extLst>
      <p:ext uri="{BB962C8B-B14F-4D97-AF65-F5344CB8AC3E}">
        <p14:creationId xmlns:p14="http://schemas.microsoft.com/office/powerpoint/2010/main" val="35442235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563888" y="1059582"/>
            <a:ext cx="5472608" cy="3096344"/>
          </a:xfrm>
        </p:spPr>
        <p:txBody>
          <a:bodyPr/>
          <a:lstStyle/>
          <a:p>
            <a:r>
              <a:rPr lang="en-US" altLang="ko-KR" sz="2000" dirty="0"/>
              <a:t>ACTUAL </a:t>
            </a:r>
            <a:r>
              <a:rPr lang="en-US" altLang="ko-KR" dirty="0"/>
              <a:t/>
            </a:r>
            <a:br>
              <a:rPr lang="en-US" altLang="ko-KR" dirty="0"/>
            </a:br>
            <a:r>
              <a:rPr lang="en-US" altLang="ko-KR" sz="7200" dirty="0"/>
              <a:t>SK TEEN CENTERS</a:t>
            </a:r>
            <a:endParaRPr lang="ko-KR" altLang="en-US" dirty="0"/>
          </a:p>
        </p:txBody>
      </p:sp>
    </p:spTree>
    <p:extLst>
      <p:ext uri="{BB962C8B-B14F-4D97-AF65-F5344CB8AC3E}">
        <p14:creationId xmlns:p14="http://schemas.microsoft.com/office/powerpoint/2010/main" val="28254180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 xmlns:a16="http://schemas.microsoft.com/office/drawing/2014/main" id="{4CF5C8EF-066C-40E1-A64D-E5D8D7B4854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6125" y="177781"/>
            <a:ext cx="1988840" cy="1491630"/>
          </a:xfrm>
          <a:prstGeom prst="flowChartPunchedCard">
            <a:avLst/>
          </a:prstGeom>
          <a:noFill/>
          <a:ln w="38100">
            <a:solidFill>
              <a:schemeClr val="accent2"/>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 xmlns:a16="http://schemas.microsoft.com/office/drawing/2014/main" id="{DE68BC11-86F5-4CEC-974B-306B8FB7A3A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7437" y="177781"/>
            <a:ext cx="1828897" cy="1491630"/>
          </a:xfrm>
          <a:prstGeom prst="flowChartPunchedCard">
            <a:avLst/>
          </a:prstGeom>
          <a:noFill/>
          <a:ln w="38100">
            <a:solidFill>
              <a:schemeClr val="accent2"/>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 xmlns:a16="http://schemas.microsoft.com/office/drawing/2014/main" id="{F8A555F5-465E-466E-BBAA-2469C5D3009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6125" y="1816593"/>
            <a:ext cx="1988840" cy="1491630"/>
          </a:xfrm>
          <a:prstGeom prst="flowChartPunchedCard">
            <a:avLst/>
          </a:prstGeom>
          <a:noFill/>
          <a:ln w="38100">
            <a:solidFill>
              <a:schemeClr val="accent2"/>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8">
            <a:extLst>
              <a:ext uri="{FF2B5EF4-FFF2-40B4-BE49-F238E27FC236}">
                <a16:creationId xmlns="" xmlns:a16="http://schemas.microsoft.com/office/drawing/2014/main" id="{0E221BF8-A7BC-488F-99B3-1DCA10A5ADE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996" r="3762"/>
          <a:stretch/>
        </p:blipFill>
        <p:spPr bwMode="auto">
          <a:xfrm>
            <a:off x="5767436" y="3455404"/>
            <a:ext cx="1828898" cy="1349467"/>
          </a:xfrm>
          <a:prstGeom prst="flowChartPunchedCard">
            <a:avLst/>
          </a:prstGeom>
          <a:noFill/>
          <a:ln w="38100">
            <a:solidFill>
              <a:schemeClr val="accent2"/>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10">
            <a:extLst>
              <a:ext uri="{FF2B5EF4-FFF2-40B4-BE49-F238E27FC236}">
                <a16:creationId xmlns="" xmlns:a16="http://schemas.microsoft.com/office/drawing/2014/main" id="{DF30731B-F970-41FB-936A-97EC9342D23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6125" y="3455405"/>
            <a:ext cx="1988840" cy="1368152"/>
          </a:xfrm>
          <a:prstGeom prst="flowChartPunchedCard">
            <a:avLst/>
          </a:prstGeom>
          <a:noFill/>
          <a:ln w="38100">
            <a:solidFill>
              <a:schemeClr val="accent2"/>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12" descr="No description available.">
            <a:extLst>
              <a:ext uri="{FF2B5EF4-FFF2-40B4-BE49-F238E27FC236}">
                <a16:creationId xmlns="" xmlns:a16="http://schemas.microsoft.com/office/drawing/2014/main" id="{9A345372-FB35-4436-AD03-74DF7D5A824D}"/>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41455"/>
          <a:stretch/>
        </p:blipFill>
        <p:spPr bwMode="auto">
          <a:xfrm>
            <a:off x="5767438" y="1814782"/>
            <a:ext cx="1828898" cy="1513935"/>
          </a:xfrm>
          <a:prstGeom prst="flowChartPunchedCard">
            <a:avLst/>
          </a:prstGeom>
          <a:noFill/>
          <a:ln w="38100">
            <a:solidFill>
              <a:schemeClr val="accent2"/>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 xmlns:a16="http://schemas.microsoft.com/office/drawing/2014/main" id="{F12F2E35-3C5B-437F-B109-DD3733B8F21F}"/>
              </a:ext>
            </a:extLst>
          </p:cNvPr>
          <p:cNvSpPr txBox="1"/>
          <p:nvPr/>
        </p:nvSpPr>
        <p:spPr>
          <a:xfrm>
            <a:off x="140594" y="1707654"/>
            <a:ext cx="2814140" cy="1077218"/>
          </a:xfrm>
          <a:prstGeom prst="rect">
            <a:avLst/>
          </a:prstGeom>
          <a:solidFill>
            <a:schemeClr val="accent1">
              <a:lumMod val="60000"/>
              <a:lumOff val="40000"/>
            </a:schemeClr>
          </a:solidFill>
          <a:ln w="57150">
            <a:solidFill>
              <a:schemeClr val="accent3">
                <a:lumMod val="60000"/>
                <a:lumOff val="40000"/>
              </a:schemeClr>
            </a:solidFill>
          </a:ln>
        </p:spPr>
        <p:txBody>
          <a:bodyPr wrap="square" rtlCol="0">
            <a:spAutoFit/>
          </a:bodyPr>
          <a:lstStyle/>
          <a:p>
            <a:pPr algn="ctr"/>
            <a:r>
              <a:rPr lang="en-US" altLang="ko-KR" sz="3200" b="1" dirty="0">
                <a:solidFill>
                  <a:schemeClr val="tx1">
                    <a:lumMod val="75000"/>
                    <a:lumOff val="25000"/>
                  </a:schemeClr>
                </a:solidFill>
                <a:latin typeface="Arial" pitchFamily="34" charset="0"/>
                <a:cs typeface="Arial" pitchFamily="34" charset="0"/>
              </a:rPr>
              <a:t>EXTERIOR</a:t>
            </a:r>
          </a:p>
          <a:p>
            <a:pPr algn="ctr"/>
            <a:r>
              <a:rPr lang="en-US" altLang="ko-KR" sz="3200" b="1" dirty="0">
                <a:solidFill>
                  <a:schemeClr val="tx1">
                    <a:lumMod val="75000"/>
                    <a:lumOff val="25000"/>
                  </a:schemeClr>
                </a:solidFill>
                <a:latin typeface="Arial" pitchFamily="34" charset="0"/>
                <a:cs typeface="Arial" pitchFamily="34" charset="0"/>
              </a:rPr>
              <a:t>DESIGN</a:t>
            </a:r>
            <a:endParaRPr lang="ko-KR" altLang="en-US" sz="3200" b="1"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32259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Effect transition="in" filter="fade">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p:cTn id="48" dur="500" fill="hold"/>
                                        <p:tgtEl>
                                          <p:spTgt spid="5"/>
                                        </p:tgtEl>
                                        <p:attrNameLst>
                                          <p:attrName>ppt_w</p:attrName>
                                        </p:attrNameLst>
                                      </p:cBhvr>
                                      <p:tavLst>
                                        <p:tav tm="0">
                                          <p:val>
                                            <p:fltVal val="0"/>
                                          </p:val>
                                        </p:tav>
                                        <p:tav tm="100000">
                                          <p:val>
                                            <p:strVal val="#ppt_w"/>
                                          </p:val>
                                        </p:tav>
                                      </p:tavLst>
                                    </p:anim>
                                    <p:anim calcmode="lin" valueType="num">
                                      <p:cBhvr>
                                        <p:cTn id="49" dur="500" fill="hold"/>
                                        <p:tgtEl>
                                          <p:spTgt spid="5"/>
                                        </p:tgtEl>
                                        <p:attrNameLst>
                                          <p:attrName>ppt_h</p:attrName>
                                        </p:attrNameLst>
                                      </p:cBhvr>
                                      <p:tavLst>
                                        <p:tav tm="0">
                                          <p:val>
                                            <p:fltVal val="0"/>
                                          </p:val>
                                        </p:tav>
                                        <p:tav tm="100000">
                                          <p:val>
                                            <p:strVal val="#ppt_h"/>
                                          </p:val>
                                        </p:tav>
                                      </p:tavLst>
                                    </p:anim>
                                    <p:animEffect transition="in" filter="fade">
                                      <p:cBhvr>
                                        <p:cTn id="5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0C4097FE-732A-4C65-BFF8-CA081B61A966}"/>
              </a:ext>
            </a:extLst>
          </p:cNvPr>
          <p:cNvSpPr txBox="1"/>
          <p:nvPr/>
        </p:nvSpPr>
        <p:spPr>
          <a:xfrm>
            <a:off x="179512" y="1707654"/>
            <a:ext cx="2160240" cy="1446550"/>
          </a:xfrm>
          <a:prstGeom prst="rect">
            <a:avLst/>
          </a:prstGeom>
          <a:noFill/>
          <a:ln w="57150">
            <a:solidFill>
              <a:schemeClr val="accent1">
                <a:lumMod val="60000"/>
                <a:lumOff val="40000"/>
              </a:schemeClr>
            </a:solidFill>
          </a:ln>
        </p:spPr>
        <p:txBody>
          <a:bodyPr wrap="square" rtlCol="0">
            <a:spAutoFit/>
          </a:bodyPr>
          <a:lstStyle/>
          <a:p>
            <a:pPr algn="ctr"/>
            <a:r>
              <a:rPr lang="en-US" altLang="ko-KR" sz="4400" b="1" dirty="0">
                <a:solidFill>
                  <a:schemeClr val="tx1">
                    <a:lumMod val="75000"/>
                    <a:lumOff val="25000"/>
                  </a:schemeClr>
                </a:solidFill>
                <a:latin typeface="Arial" pitchFamily="34" charset="0"/>
                <a:cs typeface="Arial" pitchFamily="34" charset="0"/>
              </a:rPr>
              <a:t>YOUTH DESK</a:t>
            </a:r>
            <a:endParaRPr lang="ko-KR" altLang="en-US" sz="4400" b="1" dirty="0">
              <a:solidFill>
                <a:schemeClr val="tx1">
                  <a:lumMod val="75000"/>
                  <a:lumOff val="25000"/>
                </a:schemeClr>
              </a:solidFill>
              <a:latin typeface="Arial" pitchFamily="34" charset="0"/>
              <a:cs typeface="Arial" pitchFamily="34" charset="0"/>
            </a:endParaRPr>
          </a:p>
        </p:txBody>
      </p:sp>
      <p:pic>
        <p:nvPicPr>
          <p:cNvPr id="9" name="Picture 2">
            <a:extLst>
              <a:ext uri="{FF2B5EF4-FFF2-40B4-BE49-F238E27FC236}">
                <a16:creationId xmlns="" xmlns:a16="http://schemas.microsoft.com/office/drawing/2014/main" id="{D1FF1020-7ABF-4797-BBB3-1F30CE6BBFE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267494"/>
            <a:ext cx="2808312" cy="2250025"/>
          </a:xfrm>
          <a:prstGeom prst="roundRect">
            <a:avLst/>
          </a:prstGeom>
          <a:noFill/>
          <a:ln w="38100">
            <a:solidFill>
              <a:schemeClr val="accent2"/>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146" name="Picture 2" descr="https://scontent.fcrk1-1.fna.fbcdn.net/v/t1.0-9/117779126_942026426303222_6084942786573782267_n.jpg?_nc_cat=111&amp;_nc_sid=8bfeb9&amp;_nc_eui2=AeGs6RYZ6YhMG5J91R7xoe0tYUdOd9F5T3lhR0530XlPee6yyFC9qXO6EF_5OZ3GSRTQCPC1rucrMJUFgi8vrQVV&amp;_nc_ohc=gf2w6Tm5hIUAX954GaD&amp;_nc_ht=scontent.fcrk1-1.fna&amp;oh=c45ab6a052e5238ec91104ae7a625d8e&amp;oe=5F771B18">
            <a:extLst>
              <a:ext uri="{FF2B5EF4-FFF2-40B4-BE49-F238E27FC236}">
                <a16:creationId xmlns="" xmlns:a16="http://schemas.microsoft.com/office/drawing/2014/main" id="{A5E85734-EFD6-40C6-9E6A-9724135082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0697" y="2733712"/>
            <a:ext cx="3000033" cy="2250025"/>
          </a:xfrm>
          <a:prstGeom prst="roundRect">
            <a:avLst>
              <a:gd name="adj" fmla="val 16667"/>
            </a:avLst>
          </a:prstGeom>
          <a:ln w="38100">
            <a:solidFill>
              <a:srgbClr val="1CBBB4"/>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148" name="Picture 4" descr="https://scontent.fcrk1-2.fna.fbcdn.net/v/t1.0-9/117778018_942023916303473_4762214843417583454_n.jpg?_nc_cat=102&amp;_nc_sid=8bfeb9&amp;_nc_eui2=AeE2hE9fdPJ2iHia2JjQSebg7OYm0ZB0wrvs5ibRkHTCu-Zo4qUPl5xRCRNpAm9wHHhmnEcgV28HwwBOlQkYMgfx&amp;_nc_ohc=eeMDILeq3acAX-AOqxL&amp;_nc_ht=scontent.fcrk1-2.fna&amp;oh=3e73cc3934055e21ea39dd7ef5831f87&amp;oe=5F7557F6">
            <a:extLst>
              <a:ext uri="{FF2B5EF4-FFF2-40B4-BE49-F238E27FC236}">
                <a16:creationId xmlns="" xmlns:a16="http://schemas.microsoft.com/office/drawing/2014/main" id="{83D2B91A-5BE2-40A3-8F8C-5ABB9DBF97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79910" y="267493"/>
            <a:ext cx="3040561" cy="2280421"/>
          </a:xfrm>
          <a:prstGeom prst="roundRect">
            <a:avLst>
              <a:gd name="adj" fmla="val 16667"/>
            </a:avLst>
          </a:prstGeom>
          <a:ln w="38100">
            <a:solidFill>
              <a:srgbClr val="1CBBB4"/>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150" name="Picture 6" descr="https://scontent-sin6-1.xx.fbcdn.net/v/t1.0-9/117874934_942057096300155_2196188767650153518_n.jpg?_nc_cat=106&amp;_nc_sid=8bfeb9&amp;_nc_eui2=AeFRu5B8ScVre-jGwkGHrHqVg7HC3kAHbc2DscLeQAdtzQaKBO6gVSt8HtfwiY8sowDJSR70lbF-f7NTJaoWzL6q&amp;_nc_ohc=XEYXVmw3MfkAX_CQzpg&amp;_nc_ht=scontent-sin6-1.xx&amp;oh=8e8a868f135a00d9f063eddf5b42a35f&amp;oe=5F772D6C">
            <a:extLst>
              <a:ext uri="{FF2B5EF4-FFF2-40B4-BE49-F238E27FC236}">
                <a16:creationId xmlns="" xmlns:a16="http://schemas.microsoft.com/office/drawing/2014/main" id="{FEA51165-A37D-4523-8E91-99C6A26FC3A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78729" y="2735038"/>
            <a:ext cx="3040560" cy="2280420"/>
          </a:xfrm>
          <a:prstGeom prst="roundRect">
            <a:avLst>
              <a:gd name="adj" fmla="val 16667"/>
            </a:avLst>
          </a:prstGeom>
          <a:ln w="38100">
            <a:solidFill>
              <a:srgbClr val="1CBBB4"/>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33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146"/>
                                        </p:tgtEl>
                                        <p:attrNameLst>
                                          <p:attrName>style.visibility</p:attrName>
                                        </p:attrNameLst>
                                      </p:cBhvr>
                                      <p:to>
                                        <p:strVal val="visible"/>
                                      </p:to>
                                    </p:set>
                                    <p:anim calcmode="lin" valueType="num">
                                      <p:cBhvr additive="base">
                                        <p:cTn id="16" dur="500" fill="hold"/>
                                        <p:tgtEl>
                                          <p:spTgt spid="6146"/>
                                        </p:tgtEl>
                                        <p:attrNameLst>
                                          <p:attrName>ppt_x</p:attrName>
                                        </p:attrNameLst>
                                      </p:cBhvr>
                                      <p:tavLst>
                                        <p:tav tm="0">
                                          <p:val>
                                            <p:strVal val="#ppt_x"/>
                                          </p:val>
                                        </p:tav>
                                        <p:tav tm="100000">
                                          <p:val>
                                            <p:strVal val="#ppt_x"/>
                                          </p:val>
                                        </p:tav>
                                      </p:tavLst>
                                    </p:anim>
                                    <p:anim calcmode="lin" valueType="num">
                                      <p:cBhvr additive="base">
                                        <p:cTn id="17" dur="500" fill="hold"/>
                                        <p:tgtEl>
                                          <p:spTgt spid="614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6148"/>
                                        </p:tgtEl>
                                        <p:attrNameLst>
                                          <p:attrName>style.visibility</p:attrName>
                                        </p:attrNameLst>
                                      </p:cBhvr>
                                      <p:to>
                                        <p:strVal val="visible"/>
                                      </p:to>
                                    </p:set>
                                    <p:anim calcmode="lin" valueType="num">
                                      <p:cBhvr additive="base">
                                        <p:cTn id="20" dur="500" fill="hold"/>
                                        <p:tgtEl>
                                          <p:spTgt spid="6148"/>
                                        </p:tgtEl>
                                        <p:attrNameLst>
                                          <p:attrName>ppt_x</p:attrName>
                                        </p:attrNameLst>
                                      </p:cBhvr>
                                      <p:tavLst>
                                        <p:tav tm="0">
                                          <p:val>
                                            <p:strVal val="#ppt_x"/>
                                          </p:val>
                                        </p:tav>
                                        <p:tav tm="100000">
                                          <p:val>
                                            <p:strVal val="#ppt_x"/>
                                          </p:val>
                                        </p:tav>
                                      </p:tavLst>
                                    </p:anim>
                                    <p:anim calcmode="lin" valueType="num">
                                      <p:cBhvr additive="base">
                                        <p:cTn id="21" dur="500" fill="hold"/>
                                        <p:tgtEl>
                                          <p:spTgt spid="614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6150"/>
                                        </p:tgtEl>
                                        <p:attrNameLst>
                                          <p:attrName>style.visibility</p:attrName>
                                        </p:attrNameLst>
                                      </p:cBhvr>
                                      <p:to>
                                        <p:strVal val="visible"/>
                                      </p:to>
                                    </p:set>
                                    <p:anim calcmode="lin" valueType="num">
                                      <p:cBhvr additive="base">
                                        <p:cTn id="24" dur="500" fill="hold"/>
                                        <p:tgtEl>
                                          <p:spTgt spid="6150"/>
                                        </p:tgtEl>
                                        <p:attrNameLst>
                                          <p:attrName>ppt_x</p:attrName>
                                        </p:attrNameLst>
                                      </p:cBhvr>
                                      <p:tavLst>
                                        <p:tav tm="0">
                                          <p:val>
                                            <p:strVal val="#ppt_x"/>
                                          </p:val>
                                        </p:tav>
                                        <p:tav tm="100000">
                                          <p:val>
                                            <p:strVal val="#ppt_x"/>
                                          </p:val>
                                        </p:tav>
                                      </p:tavLst>
                                    </p:anim>
                                    <p:anim calcmode="lin" valueType="num">
                                      <p:cBhvr additive="base">
                                        <p:cTn id="25" dur="500" fill="hold"/>
                                        <p:tgtEl>
                                          <p:spTgt spid="61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0C4097FE-732A-4C65-BFF8-CA081B61A966}"/>
              </a:ext>
            </a:extLst>
          </p:cNvPr>
          <p:cNvSpPr txBox="1"/>
          <p:nvPr/>
        </p:nvSpPr>
        <p:spPr>
          <a:xfrm>
            <a:off x="107504" y="1491630"/>
            <a:ext cx="2304256" cy="1800200"/>
          </a:xfrm>
          <a:prstGeom prst="rect">
            <a:avLst/>
          </a:prstGeom>
          <a:noFill/>
          <a:ln w="57150">
            <a:solidFill>
              <a:schemeClr val="accent1">
                <a:lumMod val="60000"/>
                <a:lumOff val="40000"/>
              </a:schemeClr>
            </a:solidFill>
          </a:ln>
        </p:spPr>
        <p:txBody>
          <a:bodyPr wrap="square" rtlCol="0">
            <a:spAutoFit/>
          </a:bodyPr>
          <a:lstStyle/>
          <a:p>
            <a:pPr algn="ctr"/>
            <a:r>
              <a:rPr lang="en-US" altLang="ko-KR" sz="2800" b="1" dirty="0">
                <a:solidFill>
                  <a:schemeClr val="tx1">
                    <a:lumMod val="75000"/>
                    <a:lumOff val="25000"/>
                  </a:schemeClr>
                </a:solidFill>
                <a:latin typeface="Arial" pitchFamily="34" charset="0"/>
                <a:cs typeface="Arial" pitchFamily="34" charset="0"/>
              </a:rPr>
              <a:t>E-LIBRARY</a:t>
            </a:r>
          </a:p>
          <a:p>
            <a:pPr algn="ctr"/>
            <a:r>
              <a:rPr lang="en-US" altLang="ko-KR" sz="2800" b="1" dirty="0">
                <a:solidFill>
                  <a:schemeClr val="tx1">
                    <a:lumMod val="75000"/>
                    <a:lumOff val="25000"/>
                  </a:schemeClr>
                </a:solidFill>
                <a:latin typeface="Arial" pitchFamily="34" charset="0"/>
                <a:cs typeface="Arial" pitchFamily="34" charset="0"/>
              </a:rPr>
              <a:t>AND</a:t>
            </a:r>
          </a:p>
          <a:p>
            <a:pPr algn="ctr"/>
            <a:r>
              <a:rPr lang="en-US" altLang="ko-KR" sz="2800" b="1" dirty="0">
                <a:solidFill>
                  <a:schemeClr val="tx1">
                    <a:lumMod val="75000"/>
                    <a:lumOff val="25000"/>
                  </a:schemeClr>
                </a:solidFill>
                <a:latin typeface="Arial" pitchFamily="34" charset="0"/>
                <a:cs typeface="Arial" pitchFamily="34" charset="0"/>
              </a:rPr>
              <a:t>WORK</a:t>
            </a:r>
          </a:p>
          <a:p>
            <a:pPr algn="ctr"/>
            <a:r>
              <a:rPr lang="en-US" altLang="ko-KR" sz="2800" b="1" dirty="0">
                <a:solidFill>
                  <a:schemeClr val="tx1">
                    <a:lumMod val="75000"/>
                    <a:lumOff val="25000"/>
                  </a:schemeClr>
                </a:solidFill>
                <a:latin typeface="Arial" pitchFamily="34" charset="0"/>
                <a:cs typeface="Arial" pitchFamily="34" charset="0"/>
              </a:rPr>
              <a:t>STATION</a:t>
            </a:r>
            <a:endParaRPr lang="ko-KR" altLang="en-US" sz="2800" b="1" dirty="0">
              <a:solidFill>
                <a:schemeClr val="tx1">
                  <a:lumMod val="75000"/>
                  <a:lumOff val="25000"/>
                </a:schemeClr>
              </a:solidFill>
              <a:latin typeface="Arial" pitchFamily="34" charset="0"/>
              <a:cs typeface="Arial" pitchFamily="34" charset="0"/>
            </a:endParaRPr>
          </a:p>
        </p:txBody>
      </p:sp>
      <p:pic>
        <p:nvPicPr>
          <p:cNvPr id="7" name="Picture 6">
            <a:extLst>
              <a:ext uri="{FF2B5EF4-FFF2-40B4-BE49-F238E27FC236}">
                <a16:creationId xmlns="" xmlns:a16="http://schemas.microsoft.com/office/drawing/2014/main" id="{FA24E9A8-597E-4D7B-8638-B7D578E4D7D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195486"/>
            <a:ext cx="2880320" cy="2307718"/>
          </a:xfrm>
          <a:prstGeom prst="roundRect">
            <a:avLst/>
          </a:prstGeom>
          <a:noFill/>
          <a:ln w="38100">
            <a:solidFill>
              <a:schemeClr val="accent2"/>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170" name="Picture 2" descr="https://scontent-sin6-2.xx.fbcdn.net/v/t1.0-9/117165152_936269110212287_6696340984391448795_n.jpg?_nc_cat=110&amp;_nc_sid=8bfeb9&amp;_nc_eui2=AeGoTNMvElpshhAgvKvVpncmSlNBMp60aZ9KU0EynrRpn0ZDLeb7xwsP5fmFa56rjstPVXLCWRzytghk7scntB-m&amp;_nc_ohc=rETeZtltHB8AX9X86Ke&amp;_nc_ht=scontent-sin6-2.xx&amp;oh=1e4fbe3cf75a1fccccd541ffff635b6d&amp;oe=5F763348">
            <a:extLst>
              <a:ext uri="{FF2B5EF4-FFF2-40B4-BE49-F238E27FC236}">
                <a16:creationId xmlns="" xmlns:a16="http://schemas.microsoft.com/office/drawing/2014/main" id="{00AA9C5E-74DD-464D-BF04-9F5EF73575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2640297"/>
            <a:ext cx="2880320" cy="2307718"/>
          </a:xfrm>
          <a:prstGeom prst="roundRect">
            <a:avLst>
              <a:gd name="adj" fmla="val 16667"/>
            </a:avLst>
          </a:prstGeom>
          <a:ln w="38100">
            <a:solidFill>
              <a:srgbClr val="1CBBB4"/>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7172" name="Picture 4" descr="https://scontent.fcrk1-2.fna.fbcdn.net/v/t1.0-9/117089085_936267813545750_3812657745556001924_n.jpg?_nc_cat=102&amp;_nc_sid=8bfeb9&amp;_nc_eui2=AeE9cZLAlwGiik4Jqb5gKNu6hbFYsqeicaWFsViyp6JxpYF_7lY1xc9b9_TjYjhm7zqg1yFEwzDgB9uCypyun_Q0&amp;_nc_ohc=7kIQYAsZZqcAX-OacqA&amp;_nc_oc=AQlCHnOU4QW625UI4zhZ41Mff3-qlRf9XGPZHZGfkUmuVjfc2zUC-3MDZ_U73KfSxeI&amp;_nc_ht=scontent.fcrk1-2.fna&amp;oh=57d0cf7220ac64c99c154aed6c1d76ba&amp;oe=5F775433">
            <a:extLst>
              <a:ext uri="{FF2B5EF4-FFF2-40B4-BE49-F238E27FC236}">
                <a16:creationId xmlns="" xmlns:a16="http://schemas.microsoft.com/office/drawing/2014/main" id="{CDCC2DC4-C63C-4B3B-9589-53C73034C57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0157" y="240482"/>
            <a:ext cx="2996928" cy="2247696"/>
          </a:xfrm>
          <a:prstGeom prst="roundRect">
            <a:avLst>
              <a:gd name="adj" fmla="val 16667"/>
            </a:avLst>
          </a:prstGeom>
          <a:ln w="38100">
            <a:solidFill>
              <a:srgbClr val="1CBBB4"/>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7174" name="Picture 6" descr="https://scontent-sin6-2.xx.fbcdn.net/v/t1.0-9/117585366_942023892970142_8019459744367016545_n.jpg?_nc_cat=105&amp;_nc_sid=8bfeb9&amp;_nc_eui2=AeERvRJ4pq0HwLRizIZFtYIVWTsOHb-ND09ZOw4dv40PT4zw3tjwoKfSTeGDZdlSvwau9JdL-2LTKUrYVIj61V12&amp;_nc_ohc=lni0_r67iwMAX_-g0x2&amp;_nc_oc=AQmzehcuw41esbKbvZezAM7s-6V8vgDgymSLBtI7WF26OyaOMK5xnWkvmoIAhooc7vE&amp;_nc_ht=scontent-sin6-2.xx&amp;oh=b50a411bae97b963b31d1c831cccbfe3&amp;oe=5F77A9E1">
            <a:extLst>
              <a:ext uri="{FF2B5EF4-FFF2-40B4-BE49-F238E27FC236}">
                <a16:creationId xmlns="" xmlns:a16="http://schemas.microsoft.com/office/drawing/2014/main" id="{EEDC0BCB-C0A6-4B27-B52D-86F4E057F84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0152" y="2700318"/>
            <a:ext cx="2936933" cy="2202700"/>
          </a:xfrm>
          <a:prstGeom prst="roundRect">
            <a:avLst>
              <a:gd name="adj" fmla="val 16667"/>
            </a:avLst>
          </a:prstGeom>
          <a:ln w="38100">
            <a:solidFill>
              <a:srgbClr val="1CBBB4"/>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04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 calcmode="lin" valueType="num">
                                      <p:cBhvr additive="base">
                                        <p:cTn id="16" dur="500" fill="hold"/>
                                        <p:tgtEl>
                                          <p:spTgt spid="7170"/>
                                        </p:tgtEl>
                                        <p:attrNameLst>
                                          <p:attrName>ppt_x</p:attrName>
                                        </p:attrNameLst>
                                      </p:cBhvr>
                                      <p:tavLst>
                                        <p:tav tm="0">
                                          <p:val>
                                            <p:strVal val="#ppt_x"/>
                                          </p:val>
                                        </p:tav>
                                        <p:tav tm="100000">
                                          <p:val>
                                            <p:strVal val="#ppt_x"/>
                                          </p:val>
                                        </p:tav>
                                      </p:tavLst>
                                    </p:anim>
                                    <p:anim calcmode="lin" valueType="num">
                                      <p:cBhvr additive="base">
                                        <p:cTn id="17" dur="500" fill="hold"/>
                                        <p:tgtEl>
                                          <p:spTgt spid="7170"/>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7172"/>
                                        </p:tgtEl>
                                        <p:attrNameLst>
                                          <p:attrName>style.visibility</p:attrName>
                                        </p:attrNameLst>
                                      </p:cBhvr>
                                      <p:to>
                                        <p:strVal val="visible"/>
                                      </p:to>
                                    </p:set>
                                    <p:anim calcmode="lin" valueType="num">
                                      <p:cBhvr additive="base">
                                        <p:cTn id="20" dur="500" fill="hold"/>
                                        <p:tgtEl>
                                          <p:spTgt spid="7172"/>
                                        </p:tgtEl>
                                        <p:attrNameLst>
                                          <p:attrName>ppt_x</p:attrName>
                                        </p:attrNameLst>
                                      </p:cBhvr>
                                      <p:tavLst>
                                        <p:tav tm="0">
                                          <p:val>
                                            <p:strVal val="#ppt_x"/>
                                          </p:val>
                                        </p:tav>
                                        <p:tav tm="100000">
                                          <p:val>
                                            <p:strVal val="#ppt_x"/>
                                          </p:val>
                                        </p:tav>
                                      </p:tavLst>
                                    </p:anim>
                                    <p:anim calcmode="lin" valueType="num">
                                      <p:cBhvr additive="base">
                                        <p:cTn id="21" dur="500" fill="hold"/>
                                        <p:tgtEl>
                                          <p:spTgt spid="7172"/>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7174"/>
                                        </p:tgtEl>
                                        <p:attrNameLst>
                                          <p:attrName>style.visibility</p:attrName>
                                        </p:attrNameLst>
                                      </p:cBhvr>
                                      <p:to>
                                        <p:strVal val="visible"/>
                                      </p:to>
                                    </p:set>
                                    <p:anim calcmode="lin" valueType="num">
                                      <p:cBhvr additive="base">
                                        <p:cTn id="24" dur="500" fill="hold"/>
                                        <p:tgtEl>
                                          <p:spTgt spid="7174"/>
                                        </p:tgtEl>
                                        <p:attrNameLst>
                                          <p:attrName>ppt_x</p:attrName>
                                        </p:attrNameLst>
                                      </p:cBhvr>
                                      <p:tavLst>
                                        <p:tav tm="0">
                                          <p:val>
                                            <p:strVal val="#ppt_x"/>
                                          </p:val>
                                        </p:tav>
                                        <p:tav tm="100000">
                                          <p:val>
                                            <p:strVal val="#ppt_x"/>
                                          </p:val>
                                        </p:tav>
                                      </p:tavLst>
                                    </p:anim>
                                    <p:anim calcmode="lin" valueType="num">
                                      <p:cBhvr additive="base">
                                        <p:cTn id="25" dur="500" fill="hold"/>
                                        <p:tgtEl>
                                          <p:spTgt spid="71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0C4097FE-732A-4C65-BFF8-CA081B61A966}"/>
              </a:ext>
            </a:extLst>
          </p:cNvPr>
          <p:cNvSpPr txBox="1"/>
          <p:nvPr/>
        </p:nvSpPr>
        <p:spPr>
          <a:xfrm>
            <a:off x="107504" y="1703348"/>
            <a:ext cx="2376264" cy="1569660"/>
          </a:xfrm>
          <a:prstGeom prst="rect">
            <a:avLst/>
          </a:prstGeom>
          <a:noFill/>
          <a:ln w="57150">
            <a:solidFill>
              <a:schemeClr val="accent1">
                <a:lumMod val="60000"/>
                <a:lumOff val="40000"/>
              </a:schemeClr>
            </a:solidFill>
          </a:ln>
        </p:spPr>
        <p:txBody>
          <a:bodyPr wrap="square" rtlCol="0">
            <a:spAutoFit/>
          </a:bodyPr>
          <a:lstStyle/>
          <a:p>
            <a:pPr algn="ctr"/>
            <a:r>
              <a:rPr lang="en-US" altLang="ko-KR" sz="2400" b="1" dirty="0">
                <a:solidFill>
                  <a:schemeClr val="tx1">
                    <a:lumMod val="75000"/>
                    <a:lumOff val="25000"/>
                  </a:schemeClr>
                </a:solidFill>
                <a:latin typeface="Arial" pitchFamily="34" charset="0"/>
                <a:cs typeface="Arial" pitchFamily="34" charset="0"/>
              </a:rPr>
              <a:t>AUDIO-</a:t>
            </a:r>
          </a:p>
          <a:p>
            <a:pPr algn="ctr"/>
            <a:r>
              <a:rPr lang="en-US" altLang="ko-KR" sz="2400" b="1" dirty="0">
                <a:solidFill>
                  <a:schemeClr val="tx1">
                    <a:lumMod val="75000"/>
                    <a:lumOff val="25000"/>
                  </a:schemeClr>
                </a:solidFill>
                <a:latin typeface="Arial" pitchFamily="34" charset="0"/>
                <a:cs typeface="Arial" pitchFamily="34" charset="0"/>
              </a:rPr>
              <a:t>VISUAL</a:t>
            </a:r>
          </a:p>
          <a:p>
            <a:pPr algn="ctr"/>
            <a:r>
              <a:rPr lang="en-US" altLang="ko-KR" sz="2400" b="1" dirty="0">
                <a:solidFill>
                  <a:schemeClr val="tx1">
                    <a:lumMod val="75000"/>
                    <a:lumOff val="25000"/>
                  </a:schemeClr>
                </a:solidFill>
                <a:latin typeface="Arial" pitchFamily="34" charset="0"/>
                <a:cs typeface="Arial" pitchFamily="34" charset="0"/>
              </a:rPr>
              <a:t>INFORMATION</a:t>
            </a:r>
          </a:p>
          <a:p>
            <a:pPr algn="ctr"/>
            <a:r>
              <a:rPr lang="en-US" altLang="ko-KR" sz="2400" b="1" dirty="0">
                <a:solidFill>
                  <a:schemeClr val="tx1">
                    <a:lumMod val="75000"/>
                    <a:lumOff val="25000"/>
                  </a:schemeClr>
                </a:solidFill>
                <a:latin typeface="Arial" pitchFamily="34" charset="0"/>
                <a:cs typeface="Arial" pitchFamily="34" charset="0"/>
              </a:rPr>
              <a:t>SPACE</a:t>
            </a:r>
            <a:endParaRPr lang="ko-KR" altLang="en-US" sz="2400" b="1" dirty="0">
              <a:solidFill>
                <a:schemeClr val="tx1">
                  <a:lumMod val="75000"/>
                  <a:lumOff val="25000"/>
                </a:schemeClr>
              </a:solidFill>
              <a:latin typeface="Arial" pitchFamily="34" charset="0"/>
              <a:cs typeface="Arial" pitchFamily="34" charset="0"/>
            </a:endParaRPr>
          </a:p>
        </p:txBody>
      </p:sp>
      <p:pic>
        <p:nvPicPr>
          <p:cNvPr id="8" name="Picture 8">
            <a:extLst>
              <a:ext uri="{FF2B5EF4-FFF2-40B4-BE49-F238E27FC236}">
                <a16:creationId xmlns="" xmlns:a16="http://schemas.microsoft.com/office/drawing/2014/main" id="{BBFD72DE-6177-450F-855A-8A75163100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8125" y="195486"/>
            <a:ext cx="2846757" cy="2232248"/>
          </a:xfrm>
          <a:prstGeom prst="roundRect">
            <a:avLst/>
          </a:prstGeom>
          <a:noFill/>
          <a:ln w="38100">
            <a:solidFill>
              <a:schemeClr val="accent2"/>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194" name="Picture 2" descr="https://scontent.fcrk1-1.fna.fbcdn.net/v/t1.0-9/117308054_936267736879091_201185178819595748_n.jpg?_nc_cat=100&amp;_nc_sid=8bfeb9&amp;_nc_eui2=AeHtoc5_YvkxP_gN98jPhtd0WtKjw_AguOJa0qPD8CC44iqD_k3jw8ty4Gir5PWBwATZhTI6oih0VJS_oBtMHc90&amp;_nc_ohc=q_Ua9gOILEYAX8RgPWx&amp;_nc_ht=scontent.fcrk1-1.fna&amp;oh=c577be329634a3b29a4ae90ac481de1f&amp;oe=5F763DE1">
            <a:extLst>
              <a:ext uri="{FF2B5EF4-FFF2-40B4-BE49-F238E27FC236}">
                <a16:creationId xmlns="" xmlns:a16="http://schemas.microsoft.com/office/drawing/2014/main" id="{AB9F1B21-A3BE-4C62-93E8-C1FB8B771E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2715766"/>
            <a:ext cx="2880320" cy="2160240"/>
          </a:xfrm>
          <a:prstGeom prst="roundRect">
            <a:avLst>
              <a:gd name="adj" fmla="val 16667"/>
            </a:avLst>
          </a:prstGeom>
          <a:ln w="38100">
            <a:solidFill>
              <a:srgbClr val="1CBBB4"/>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8196" name="Picture 4" descr="https://scontent-tpe1-1.xx.fbcdn.net/v/t1.0-9/117655466_936269040212294_5335819644862687118_n.jpg?_nc_cat=106&amp;_nc_sid=8bfeb9&amp;_nc_eui2=AeEwebnLaodRO0e3Nh2S7JC_jcC9tipUYOKNwL22KlRg4gVdtiWmWaMyBiWkn6K8X6h_kYUCIw4-d3oIBrHqxQp3&amp;_nc_ohc=RTiYKcKoNX0AX-377RO&amp;_nc_ht=scontent-tpe1-1.xx&amp;oh=a009d288a413005ed6539ccf8af42ca8&amp;oe=5F761097">
            <a:extLst>
              <a:ext uri="{FF2B5EF4-FFF2-40B4-BE49-F238E27FC236}">
                <a16:creationId xmlns="" xmlns:a16="http://schemas.microsoft.com/office/drawing/2014/main" id="{65B2B207-A474-4264-9150-A05733DAD7E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5528" y="195485"/>
            <a:ext cx="3089023" cy="2316767"/>
          </a:xfrm>
          <a:prstGeom prst="roundRect">
            <a:avLst>
              <a:gd name="adj" fmla="val 16667"/>
            </a:avLst>
          </a:prstGeom>
          <a:ln w="38100">
            <a:solidFill>
              <a:srgbClr val="1CBBB4"/>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8198" name="Picture 6" descr="https://scontent-sin6-1.xx.fbcdn.net/v/t1.0-9/117445312_942023852970146_2167575167379739416_n.jpg?_nc_cat=104&amp;_nc_sid=8bfeb9&amp;_nc_eui2=AeGSjAYoxOQcd0SWBQCKE0_chfQN_PdzwESF9A3893PARLtVXapv55tPO0zmWN8A2ylSjBZzy5cNVag7crQF5qC6&amp;_nc_ohc=xIKxnZxeEy8AX8HT3Cj&amp;_nc_ht=scontent-sin6-1.xx&amp;oh=30e117f187ec8bdcc736ed7b1ef439b3&amp;oe=5F781236">
            <a:extLst>
              <a:ext uri="{FF2B5EF4-FFF2-40B4-BE49-F238E27FC236}">
                <a16:creationId xmlns="" xmlns:a16="http://schemas.microsoft.com/office/drawing/2014/main" id="{BD0073E3-BF1F-4F46-A02D-41AC5719F49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87250" y="2675456"/>
            <a:ext cx="2997301" cy="2247976"/>
          </a:xfrm>
          <a:prstGeom prst="roundRect">
            <a:avLst>
              <a:gd name="adj" fmla="val 16667"/>
            </a:avLst>
          </a:prstGeom>
          <a:ln w="38100">
            <a:solidFill>
              <a:srgbClr val="1CBBB4"/>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9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8194"/>
                                        </p:tgtEl>
                                        <p:attrNameLst>
                                          <p:attrName>style.visibility</p:attrName>
                                        </p:attrNameLst>
                                      </p:cBhvr>
                                      <p:to>
                                        <p:strVal val="visible"/>
                                      </p:to>
                                    </p:set>
                                    <p:anim calcmode="lin" valueType="num">
                                      <p:cBhvr additive="base">
                                        <p:cTn id="16" dur="500" fill="hold"/>
                                        <p:tgtEl>
                                          <p:spTgt spid="8194"/>
                                        </p:tgtEl>
                                        <p:attrNameLst>
                                          <p:attrName>ppt_x</p:attrName>
                                        </p:attrNameLst>
                                      </p:cBhvr>
                                      <p:tavLst>
                                        <p:tav tm="0">
                                          <p:val>
                                            <p:strVal val="#ppt_x"/>
                                          </p:val>
                                        </p:tav>
                                        <p:tav tm="100000">
                                          <p:val>
                                            <p:strVal val="#ppt_x"/>
                                          </p:val>
                                        </p:tav>
                                      </p:tavLst>
                                    </p:anim>
                                    <p:anim calcmode="lin" valueType="num">
                                      <p:cBhvr additive="base">
                                        <p:cTn id="17" dur="500" fill="hold"/>
                                        <p:tgtEl>
                                          <p:spTgt spid="8194"/>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8196"/>
                                        </p:tgtEl>
                                        <p:attrNameLst>
                                          <p:attrName>style.visibility</p:attrName>
                                        </p:attrNameLst>
                                      </p:cBhvr>
                                      <p:to>
                                        <p:strVal val="visible"/>
                                      </p:to>
                                    </p:set>
                                    <p:anim calcmode="lin" valueType="num">
                                      <p:cBhvr additive="base">
                                        <p:cTn id="20" dur="500" fill="hold"/>
                                        <p:tgtEl>
                                          <p:spTgt spid="8196"/>
                                        </p:tgtEl>
                                        <p:attrNameLst>
                                          <p:attrName>ppt_x</p:attrName>
                                        </p:attrNameLst>
                                      </p:cBhvr>
                                      <p:tavLst>
                                        <p:tav tm="0">
                                          <p:val>
                                            <p:strVal val="#ppt_x"/>
                                          </p:val>
                                        </p:tav>
                                        <p:tav tm="100000">
                                          <p:val>
                                            <p:strVal val="#ppt_x"/>
                                          </p:val>
                                        </p:tav>
                                      </p:tavLst>
                                    </p:anim>
                                    <p:anim calcmode="lin" valueType="num">
                                      <p:cBhvr additive="base">
                                        <p:cTn id="21" dur="500" fill="hold"/>
                                        <p:tgtEl>
                                          <p:spTgt spid="8196"/>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8198"/>
                                        </p:tgtEl>
                                        <p:attrNameLst>
                                          <p:attrName>style.visibility</p:attrName>
                                        </p:attrNameLst>
                                      </p:cBhvr>
                                      <p:to>
                                        <p:strVal val="visible"/>
                                      </p:to>
                                    </p:set>
                                    <p:anim calcmode="lin" valueType="num">
                                      <p:cBhvr additive="base">
                                        <p:cTn id="24" dur="500" fill="hold"/>
                                        <p:tgtEl>
                                          <p:spTgt spid="8198"/>
                                        </p:tgtEl>
                                        <p:attrNameLst>
                                          <p:attrName>ppt_x</p:attrName>
                                        </p:attrNameLst>
                                      </p:cBhvr>
                                      <p:tavLst>
                                        <p:tav tm="0">
                                          <p:val>
                                            <p:strVal val="#ppt_x"/>
                                          </p:val>
                                        </p:tav>
                                        <p:tav tm="100000">
                                          <p:val>
                                            <p:strVal val="#ppt_x"/>
                                          </p:val>
                                        </p:tav>
                                      </p:tavLst>
                                    </p:anim>
                                    <p:anim calcmode="lin" valueType="num">
                                      <p:cBhvr additive="base">
                                        <p:cTn id="25" dur="500" fill="hold"/>
                                        <p:tgtEl>
                                          <p:spTgt spid="81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0C4097FE-732A-4C65-BFF8-CA081B61A966}"/>
              </a:ext>
            </a:extLst>
          </p:cNvPr>
          <p:cNvSpPr txBox="1"/>
          <p:nvPr/>
        </p:nvSpPr>
        <p:spPr>
          <a:xfrm>
            <a:off x="107504" y="1703348"/>
            <a:ext cx="2376264" cy="1569660"/>
          </a:xfrm>
          <a:prstGeom prst="rect">
            <a:avLst/>
          </a:prstGeom>
          <a:noFill/>
          <a:ln w="57150">
            <a:solidFill>
              <a:schemeClr val="accent1">
                <a:lumMod val="60000"/>
                <a:lumOff val="40000"/>
              </a:schemeClr>
            </a:solidFill>
          </a:ln>
        </p:spPr>
        <p:txBody>
          <a:bodyPr wrap="square" rtlCol="0">
            <a:spAutoFit/>
          </a:bodyPr>
          <a:lstStyle/>
          <a:p>
            <a:pPr algn="ctr"/>
            <a:r>
              <a:rPr lang="en-US" altLang="ko-KR" sz="4800" b="1" dirty="0">
                <a:solidFill>
                  <a:schemeClr val="tx1">
                    <a:lumMod val="75000"/>
                    <a:lumOff val="25000"/>
                  </a:schemeClr>
                </a:solidFill>
                <a:latin typeface="Arial" pitchFamily="34" charset="0"/>
                <a:cs typeface="Arial" pitchFamily="34" charset="0"/>
              </a:rPr>
              <a:t>CHAT</a:t>
            </a:r>
          </a:p>
          <a:p>
            <a:pPr algn="ctr"/>
            <a:r>
              <a:rPr lang="en-US" altLang="ko-KR" sz="4800" b="1" dirty="0">
                <a:solidFill>
                  <a:schemeClr val="tx1">
                    <a:lumMod val="75000"/>
                    <a:lumOff val="25000"/>
                  </a:schemeClr>
                </a:solidFill>
                <a:latin typeface="Arial" pitchFamily="34" charset="0"/>
                <a:cs typeface="Arial" pitchFamily="34" charset="0"/>
              </a:rPr>
              <a:t>HUB</a:t>
            </a:r>
            <a:endParaRPr lang="ko-KR" altLang="en-US" sz="4800" b="1" dirty="0">
              <a:solidFill>
                <a:schemeClr val="tx1">
                  <a:lumMod val="75000"/>
                  <a:lumOff val="25000"/>
                </a:schemeClr>
              </a:solidFill>
              <a:latin typeface="Arial" pitchFamily="34" charset="0"/>
              <a:cs typeface="Arial" pitchFamily="34" charset="0"/>
            </a:endParaRPr>
          </a:p>
        </p:txBody>
      </p:sp>
      <p:pic>
        <p:nvPicPr>
          <p:cNvPr id="9218" name="Picture 2" descr="https://scontent-sin6-2.xx.fbcdn.net/v/t1.0-9/117194963_936267873545744_156957043450419984_n.jpg?_nc_cat=110&amp;_nc_sid=8bfeb9&amp;_nc_eui2=AeHLK99vh1dtihhdWM5vUU2ywRuafp0k09XBG5p-nSTT1XGOeud6rRm6K7_188DS16XBxzMgVXQ0EMn7A8pcBysM&amp;_nc_ohc=jxhD0nPwmA8AX9A79nr&amp;_nc_oc=AQm6yHBz-VFXKl9xOfSlc2h3XOJFr8S9ph_Q90l1ShjBbavg5MZhlLUuYWSp_NLqP0U&amp;_nc_ht=scontent-sin6-2.xx&amp;oh=9e1ef7c2c106f098ba4f80de03607a21&amp;oe=5F765F5C">
            <a:extLst>
              <a:ext uri="{FF2B5EF4-FFF2-40B4-BE49-F238E27FC236}">
                <a16:creationId xmlns="" xmlns:a16="http://schemas.microsoft.com/office/drawing/2014/main" id="{450F3EE3-5A12-4B1E-960C-3BA8EB3255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195461"/>
            <a:ext cx="3072342" cy="2304256"/>
          </a:xfrm>
          <a:prstGeom prst="roundRect">
            <a:avLst>
              <a:gd name="adj" fmla="val 16667"/>
            </a:avLst>
          </a:prstGeom>
          <a:ln w="38100">
            <a:solidFill>
              <a:srgbClr val="1CBBB4"/>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9220" name="Picture 4" descr="https://scontent-tpe1-1.xx.fbcdn.net/v/t1.0-9/117711360_936269150212283_7561521818878367831_n.jpg?_nc_cat=104&amp;_nc_sid=8bfeb9&amp;_nc_eui2=AeH-8zXEYW-nckp1dTRhzgwMb3I_KH5_DxJvcj8ofn8PEq0hW-32AoFtIYlcYNh6-V_K0VsUc61xQtqUSkIdo9MG&amp;_nc_ohc=gie4AvRSPQAAX9aFrgj&amp;_nc_ht=scontent-tpe1-1.xx&amp;oh=b975e295909ac10d8637dadfd91b279b&amp;oe=5F775DE3">
            <a:extLst>
              <a:ext uri="{FF2B5EF4-FFF2-40B4-BE49-F238E27FC236}">
                <a16:creationId xmlns="" xmlns:a16="http://schemas.microsoft.com/office/drawing/2014/main" id="{231CB56A-D06F-4938-BD99-ABDC53B2DA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2670240"/>
            <a:ext cx="3072342" cy="2304256"/>
          </a:xfrm>
          <a:prstGeom prst="roundRect">
            <a:avLst>
              <a:gd name="adj" fmla="val 16667"/>
            </a:avLst>
          </a:prstGeom>
          <a:ln w="38100">
            <a:solidFill>
              <a:srgbClr val="1CBBB4"/>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9222" name="Picture 6" descr="https://scontent-sin6-1.xx.fbcdn.net/v/t1.0-9/117301596_936266806879184_511141870307272846_n.jpg?_nc_cat=106&amp;_nc_sid=8bfeb9&amp;_nc_eui2=AeE6PMk24idfGOaTwtiwGyEjQAqCdoIywQhACoJ2gjLBCAhYQP1NCa1e0p-x0L-_Tm9JUvFOWb1A-VS_UoHHcC6J&amp;_nc_ohc=SO1aYLt-R_wAX9GTep6&amp;_nc_ht=scontent-sin6-1.xx&amp;oh=9a7cdff4479fda5d7aa9f4b210511374&amp;oe=5F7713BE">
            <a:extLst>
              <a:ext uri="{FF2B5EF4-FFF2-40B4-BE49-F238E27FC236}">
                <a16:creationId xmlns="" xmlns:a16="http://schemas.microsoft.com/office/drawing/2014/main" id="{8FC12772-F85B-414D-9F5B-A3818D1C9FB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195461"/>
            <a:ext cx="2952328" cy="2304256"/>
          </a:xfrm>
          <a:prstGeom prst="roundRect">
            <a:avLst>
              <a:gd name="adj" fmla="val 16667"/>
            </a:avLst>
          </a:prstGeom>
          <a:ln w="38100">
            <a:solidFill>
              <a:srgbClr val="1CBBB4"/>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9224" name="Picture 8" descr="https://scontent-tpe1-1.xx.fbcdn.net/v/t1.0-9/117772737_942026379636560_2452473636163071176_n.jpg?_nc_cat=110&amp;_nc_sid=8bfeb9&amp;_nc_eui2=AeGYoQIUT4g4cX-UTXgt-q3UwNl3D1X11oXA2XcPVfXWhdPRaiulkiACXIrLssj2ghAG-Jb7WWS_M4k_-iLQ1QvX&amp;_nc_ohc=RTI7EJ-s6kMAX9kJ_ZX&amp;_nc_ht=scontent-tpe1-1.xx&amp;oh=4b1a870b3ebfd1f8fe79e7f1f9f5e694&amp;oe=5F751402">
            <a:extLst>
              <a:ext uri="{FF2B5EF4-FFF2-40B4-BE49-F238E27FC236}">
                <a16:creationId xmlns="" xmlns:a16="http://schemas.microsoft.com/office/drawing/2014/main" id="{6E9E9233-2659-48E8-8969-67766E0B82F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72717" y="2670239"/>
            <a:ext cx="2888403" cy="2277799"/>
          </a:xfrm>
          <a:prstGeom prst="roundRect">
            <a:avLst>
              <a:gd name="adj" fmla="val 16667"/>
            </a:avLst>
          </a:prstGeom>
          <a:ln w="38100">
            <a:solidFill>
              <a:srgbClr val="1CBBB4"/>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20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 calcmode="lin" valueType="num">
                                      <p:cBhvr additive="base">
                                        <p:cTn id="12" dur="500" fill="hold"/>
                                        <p:tgtEl>
                                          <p:spTgt spid="9218"/>
                                        </p:tgtEl>
                                        <p:attrNameLst>
                                          <p:attrName>ppt_x</p:attrName>
                                        </p:attrNameLst>
                                      </p:cBhvr>
                                      <p:tavLst>
                                        <p:tav tm="0">
                                          <p:val>
                                            <p:strVal val="#ppt_x"/>
                                          </p:val>
                                        </p:tav>
                                        <p:tav tm="100000">
                                          <p:val>
                                            <p:strVal val="#ppt_x"/>
                                          </p:val>
                                        </p:tav>
                                      </p:tavLst>
                                    </p:anim>
                                    <p:anim calcmode="lin" valueType="num">
                                      <p:cBhvr additive="base">
                                        <p:cTn id="13" dur="500" fill="hold"/>
                                        <p:tgtEl>
                                          <p:spTgt spid="9218"/>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9220"/>
                                        </p:tgtEl>
                                        <p:attrNameLst>
                                          <p:attrName>style.visibility</p:attrName>
                                        </p:attrNameLst>
                                      </p:cBhvr>
                                      <p:to>
                                        <p:strVal val="visible"/>
                                      </p:to>
                                    </p:set>
                                    <p:anim calcmode="lin" valueType="num">
                                      <p:cBhvr additive="base">
                                        <p:cTn id="16" dur="500" fill="hold"/>
                                        <p:tgtEl>
                                          <p:spTgt spid="9220"/>
                                        </p:tgtEl>
                                        <p:attrNameLst>
                                          <p:attrName>ppt_x</p:attrName>
                                        </p:attrNameLst>
                                      </p:cBhvr>
                                      <p:tavLst>
                                        <p:tav tm="0">
                                          <p:val>
                                            <p:strVal val="#ppt_x"/>
                                          </p:val>
                                        </p:tav>
                                        <p:tav tm="100000">
                                          <p:val>
                                            <p:strVal val="#ppt_x"/>
                                          </p:val>
                                        </p:tav>
                                      </p:tavLst>
                                    </p:anim>
                                    <p:anim calcmode="lin" valueType="num">
                                      <p:cBhvr additive="base">
                                        <p:cTn id="17" dur="500" fill="hold"/>
                                        <p:tgtEl>
                                          <p:spTgt spid="9220"/>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9222"/>
                                        </p:tgtEl>
                                        <p:attrNameLst>
                                          <p:attrName>style.visibility</p:attrName>
                                        </p:attrNameLst>
                                      </p:cBhvr>
                                      <p:to>
                                        <p:strVal val="visible"/>
                                      </p:to>
                                    </p:set>
                                    <p:anim calcmode="lin" valueType="num">
                                      <p:cBhvr additive="base">
                                        <p:cTn id="20" dur="500" fill="hold"/>
                                        <p:tgtEl>
                                          <p:spTgt spid="9222"/>
                                        </p:tgtEl>
                                        <p:attrNameLst>
                                          <p:attrName>ppt_x</p:attrName>
                                        </p:attrNameLst>
                                      </p:cBhvr>
                                      <p:tavLst>
                                        <p:tav tm="0">
                                          <p:val>
                                            <p:strVal val="#ppt_x"/>
                                          </p:val>
                                        </p:tav>
                                        <p:tav tm="100000">
                                          <p:val>
                                            <p:strVal val="#ppt_x"/>
                                          </p:val>
                                        </p:tav>
                                      </p:tavLst>
                                    </p:anim>
                                    <p:anim calcmode="lin" valueType="num">
                                      <p:cBhvr additive="base">
                                        <p:cTn id="21" dur="500" fill="hold"/>
                                        <p:tgtEl>
                                          <p:spTgt spid="9222"/>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224"/>
                                        </p:tgtEl>
                                        <p:attrNameLst>
                                          <p:attrName>style.visibility</p:attrName>
                                        </p:attrNameLst>
                                      </p:cBhvr>
                                      <p:to>
                                        <p:strVal val="visible"/>
                                      </p:to>
                                    </p:set>
                                    <p:anim calcmode="lin" valueType="num">
                                      <p:cBhvr additive="base">
                                        <p:cTn id="24" dur="500" fill="hold"/>
                                        <p:tgtEl>
                                          <p:spTgt spid="9224"/>
                                        </p:tgtEl>
                                        <p:attrNameLst>
                                          <p:attrName>ppt_x</p:attrName>
                                        </p:attrNameLst>
                                      </p:cBhvr>
                                      <p:tavLst>
                                        <p:tav tm="0">
                                          <p:val>
                                            <p:strVal val="#ppt_x"/>
                                          </p:val>
                                        </p:tav>
                                        <p:tav tm="100000">
                                          <p:val>
                                            <p:strVal val="#ppt_x"/>
                                          </p:val>
                                        </p:tav>
                                      </p:tavLst>
                                    </p:anim>
                                    <p:anim calcmode="lin" valueType="num">
                                      <p:cBhvr additive="base">
                                        <p:cTn id="25" dur="500" fill="hold"/>
                                        <p:tgtEl>
                                          <p:spTgt spid="92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347864" y="555526"/>
            <a:ext cx="5976664" cy="3600400"/>
          </a:xfrm>
        </p:spPr>
        <p:txBody>
          <a:bodyPr/>
          <a:lstStyle/>
          <a:p>
            <a:r>
              <a:rPr lang="en-US" altLang="ko-KR" dirty="0"/>
              <a:t/>
            </a:r>
            <a:br>
              <a:rPr lang="en-US" altLang="ko-KR" dirty="0"/>
            </a:br>
            <a:r>
              <a:rPr lang="en-US" altLang="ko-KR" sz="5400" dirty="0"/>
              <a:t>SAN FERNANDO TEEN CENTER</a:t>
            </a:r>
            <a:endParaRPr lang="ko-KR" altLang="en-US" dirty="0"/>
          </a:p>
        </p:txBody>
      </p:sp>
    </p:spTree>
    <p:extLst>
      <p:ext uri="{BB962C8B-B14F-4D97-AF65-F5344CB8AC3E}">
        <p14:creationId xmlns:p14="http://schemas.microsoft.com/office/powerpoint/2010/main" val="7171080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F70B47-E346-4B37-A56B-6D8FF2EC177A}"/>
              </a:ext>
            </a:extLst>
          </p:cNvPr>
          <p:cNvSpPr>
            <a:spLocks noGrp="1"/>
          </p:cNvSpPr>
          <p:nvPr>
            <p:ph type="title"/>
          </p:nvPr>
        </p:nvSpPr>
        <p:spPr/>
        <p:txBody>
          <a:bodyPr/>
          <a:lstStyle/>
          <a:p>
            <a:endParaRPr lang="en-PH"/>
          </a:p>
        </p:txBody>
      </p:sp>
      <p:pic>
        <p:nvPicPr>
          <p:cNvPr id="4" name="Picture 3">
            <a:extLst>
              <a:ext uri="{FF2B5EF4-FFF2-40B4-BE49-F238E27FC236}">
                <a16:creationId xmlns="" xmlns:a16="http://schemas.microsoft.com/office/drawing/2014/main" id="{3C5456AB-9E47-4790-ADBA-725AB570DF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0"/>
            <a:ext cx="6858000" cy="5143500"/>
          </a:xfrm>
          <a:prstGeom prst="rect">
            <a:avLst/>
          </a:prstGeom>
        </p:spPr>
      </p:pic>
    </p:spTree>
    <p:extLst>
      <p:ext uri="{BB962C8B-B14F-4D97-AF65-F5344CB8AC3E}">
        <p14:creationId xmlns:p14="http://schemas.microsoft.com/office/powerpoint/2010/main" val="3887664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19672" y="207639"/>
            <a:ext cx="7380312" cy="776530"/>
          </a:xfrm>
          <a:prstGeom prst="rect">
            <a:avLst/>
          </a:prstGeom>
        </p:spPr>
        <p:txBody>
          <a:bodyPr/>
          <a:lstStyle/>
          <a:p>
            <a:r>
              <a:rPr lang="en-US" altLang="ko-KR" dirty="0">
                <a:solidFill>
                  <a:schemeClr val="bg1"/>
                </a:solidFill>
              </a:rPr>
              <a:t>MISSION</a:t>
            </a:r>
            <a:endParaRPr lang="ko-KR" altLang="en-US" dirty="0">
              <a:solidFill>
                <a:schemeClr val="bg1"/>
              </a:solidFill>
            </a:endParaRPr>
          </a:p>
        </p:txBody>
      </p:sp>
      <p:sp>
        <p:nvSpPr>
          <p:cNvPr id="7" name="Frame 6"/>
          <p:cNvSpPr/>
          <p:nvPr/>
        </p:nvSpPr>
        <p:spPr>
          <a:xfrm>
            <a:off x="2267664" y="1167534"/>
            <a:ext cx="6156336" cy="3435965"/>
          </a:xfrm>
          <a:prstGeom prst="frame">
            <a:avLst>
              <a:gd name="adj1" fmla="val 18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8" name="Rectangle 7"/>
          <p:cNvSpPr/>
          <p:nvPr/>
        </p:nvSpPr>
        <p:spPr>
          <a:xfrm>
            <a:off x="2501516" y="1409352"/>
            <a:ext cx="5688632" cy="2952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p:cNvSpPr txBox="1"/>
          <p:nvPr/>
        </p:nvSpPr>
        <p:spPr>
          <a:xfrm>
            <a:off x="2665093" y="1815921"/>
            <a:ext cx="5361478" cy="2308324"/>
          </a:xfrm>
          <a:prstGeom prst="rect">
            <a:avLst/>
          </a:prstGeom>
          <a:noFill/>
        </p:spPr>
        <p:txBody>
          <a:bodyPr wrap="square" rtlCol="0">
            <a:spAutoFit/>
          </a:bodyPr>
          <a:lstStyle/>
          <a:p>
            <a:pPr algn="just"/>
            <a:r>
              <a:rPr lang="en-US" altLang="ko-KR" sz="2400" b="1" dirty="0">
                <a:solidFill>
                  <a:schemeClr val="tx1">
                    <a:lumMod val="75000"/>
                    <a:lumOff val="25000"/>
                  </a:schemeClr>
                </a:solidFill>
                <a:cs typeface="Arial" pitchFamily="34" charset="0"/>
              </a:rPr>
              <a:t>To establish the San Fernando Teen Center and SK TEEN CENTERS in every barangay that will provide quality comprehensive youth care and services in a safe and peaceful environment</a:t>
            </a:r>
            <a:endParaRPr lang="ko-KR" altLang="en-US" sz="2400" b="1"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323138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F70B47-E346-4B37-A56B-6D8FF2EC177A}"/>
              </a:ext>
            </a:extLst>
          </p:cNvPr>
          <p:cNvSpPr>
            <a:spLocks noGrp="1"/>
          </p:cNvSpPr>
          <p:nvPr>
            <p:ph type="title"/>
          </p:nvPr>
        </p:nvSpPr>
        <p:spPr/>
        <p:txBody>
          <a:bodyPr/>
          <a:lstStyle/>
          <a:p>
            <a:endParaRPr lang="en-PH"/>
          </a:p>
        </p:txBody>
      </p:sp>
      <p:pic>
        <p:nvPicPr>
          <p:cNvPr id="5" name="Picture 4">
            <a:extLst>
              <a:ext uri="{FF2B5EF4-FFF2-40B4-BE49-F238E27FC236}">
                <a16:creationId xmlns="" xmlns:a16="http://schemas.microsoft.com/office/drawing/2014/main" id="{D64F98A2-6C42-4F89-A140-06A0CB5A36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0"/>
            <a:ext cx="6858000" cy="5143500"/>
          </a:xfrm>
          <a:prstGeom prst="rect">
            <a:avLst/>
          </a:prstGeom>
        </p:spPr>
      </p:pic>
    </p:spTree>
    <p:extLst>
      <p:ext uri="{BB962C8B-B14F-4D97-AF65-F5344CB8AC3E}">
        <p14:creationId xmlns:p14="http://schemas.microsoft.com/office/powerpoint/2010/main" val="4519505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F70B47-E346-4B37-A56B-6D8FF2EC177A}"/>
              </a:ext>
            </a:extLst>
          </p:cNvPr>
          <p:cNvSpPr>
            <a:spLocks noGrp="1"/>
          </p:cNvSpPr>
          <p:nvPr>
            <p:ph type="title"/>
          </p:nvPr>
        </p:nvSpPr>
        <p:spPr/>
        <p:txBody>
          <a:bodyPr/>
          <a:lstStyle/>
          <a:p>
            <a:endParaRPr lang="en-PH"/>
          </a:p>
        </p:txBody>
      </p:sp>
      <p:pic>
        <p:nvPicPr>
          <p:cNvPr id="5" name="Picture 4">
            <a:extLst>
              <a:ext uri="{FF2B5EF4-FFF2-40B4-BE49-F238E27FC236}">
                <a16:creationId xmlns="" xmlns:a16="http://schemas.microsoft.com/office/drawing/2014/main" id="{4652ACE2-A9DD-4D61-BCB7-E970A21082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0"/>
            <a:ext cx="6858000" cy="5143500"/>
          </a:xfrm>
          <a:prstGeom prst="rect">
            <a:avLst/>
          </a:prstGeom>
        </p:spPr>
      </p:pic>
    </p:spTree>
    <p:extLst>
      <p:ext uri="{BB962C8B-B14F-4D97-AF65-F5344CB8AC3E}">
        <p14:creationId xmlns:p14="http://schemas.microsoft.com/office/powerpoint/2010/main" val="29003429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F70B47-E346-4B37-A56B-6D8FF2EC177A}"/>
              </a:ext>
            </a:extLst>
          </p:cNvPr>
          <p:cNvSpPr>
            <a:spLocks noGrp="1"/>
          </p:cNvSpPr>
          <p:nvPr>
            <p:ph type="title"/>
          </p:nvPr>
        </p:nvSpPr>
        <p:spPr/>
        <p:txBody>
          <a:bodyPr/>
          <a:lstStyle/>
          <a:p>
            <a:endParaRPr lang="en-PH"/>
          </a:p>
        </p:txBody>
      </p:sp>
      <p:pic>
        <p:nvPicPr>
          <p:cNvPr id="4" name="Picture 3">
            <a:extLst>
              <a:ext uri="{FF2B5EF4-FFF2-40B4-BE49-F238E27FC236}">
                <a16:creationId xmlns="" xmlns:a16="http://schemas.microsoft.com/office/drawing/2014/main" id="{C736AC7B-CC77-4652-9112-C3F77D1E88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0"/>
            <a:ext cx="6858000" cy="5143500"/>
          </a:xfrm>
          <a:prstGeom prst="rect">
            <a:avLst/>
          </a:prstGeom>
        </p:spPr>
      </p:pic>
    </p:spTree>
    <p:extLst>
      <p:ext uri="{BB962C8B-B14F-4D97-AF65-F5344CB8AC3E}">
        <p14:creationId xmlns:p14="http://schemas.microsoft.com/office/powerpoint/2010/main" val="16741473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F70B47-E346-4B37-A56B-6D8FF2EC177A}"/>
              </a:ext>
            </a:extLst>
          </p:cNvPr>
          <p:cNvSpPr>
            <a:spLocks noGrp="1"/>
          </p:cNvSpPr>
          <p:nvPr>
            <p:ph type="title"/>
          </p:nvPr>
        </p:nvSpPr>
        <p:spPr/>
        <p:txBody>
          <a:bodyPr/>
          <a:lstStyle/>
          <a:p>
            <a:endParaRPr lang="en-PH"/>
          </a:p>
        </p:txBody>
      </p:sp>
      <p:pic>
        <p:nvPicPr>
          <p:cNvPr id="4" name="Picture 3">
            <a:extLst>
              <a:ext uri="{FF2B5EF4-FFF2-40B4-BE49-F238E27FC236}">
                <a16:creationId xmlns="" xmlns:a16="http://schemas.microsoft.com/office/drawing/2014/main" id="{F66D5AFF-54E8-4CCA-A9D1-833ADCB722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0"/>
            <a:ext cx="6858000" cy="5143500"/>
          </a:xfrm>
          <a:prstGeom prst="rect">
            <a:avLst/>
          </a:prstGeom>
        </p:spPr>
      </p:pic>
    </p:spTree>
    <p:extLst>
      <p:ext uri="{BB962C8B-B14F-4D97-AF65-F5344CB8AC3E}">
        <p14:creationId xmlns:p14="http://schemas.microsoft.com/office/powerpoint/2010/main" val="42183003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F70B47-E346-4B37-A56B-6D8FF2EC177A}"/>
              </a:ext>
            </a:extLst>
          </p:cNvPr>
          <p:cNvSpPr>
            <a:spLocks noGrp="1"/>
          </p:cNvSpPr>
          <p:nvPr>
            <p:ph type="title"/>
          </p:nvPr>
        </p:nvSpPr>
        <p:spPr/>
        <p:txBody>
          <a:bodyPr/>
          <a:lstStyle/>
          <a:p>
            <a:endParaRPr lang="en-PH"/>
          </a:p>
        </p:txBody>
      </p:sp>
      <p:pic>
        <p:nvPicPr>
          <p:cNvPr id="4" name="Picture 3">
            <a:extLst>
              <a:ext uri="{FF2B5EF4-FFF2-40B4-BE49-F238E27FC236}">
                <a16:creationId xmlns="" xmlns:a16="http://schemas.microsoft.com/office/drawing/2014/main" id="{6D83CF2D-7733-4B58-BE4C-A9CB36046E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0"/>
            <a:ext cx="6858000" cy="5143500"/>
          </a:xfrm>
          <a:prstGeom prst="rect">
            <a:avLst/>
          </a:prstGeom>
        </p:spPr>
      </p:pic>
    </p:spTree>
    <p:extLst>
      <p:ext uri="{BB962C8B-B14F-4D97-AF65-F5344CB8AC3E}">
        <p14:creationId xmlns:p14="http://schemas.microsoft.com/office/powerpoint/2010/main" val="21322311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F70B47-E346-4B37-A56B-6D8FF2EC177A}"/>
              </a:ext>
            </a:extLst>
          </p:cNvPr>
          <p:cNvSpPr>
            <a:spLocks noGrp="1"/>
          </p:cNvSpPr>
          <p:nvPr>
            <p:ph type="title"/>
          </p:nvPr>
        </p:nvSpPr>
        <p:spPr/>
        <p:txBody>
          <a:bodyPr/>
          <a:lstStyle/>
          <a:p>
            <a:endParaRPr lang="en-PH"/>
          </a:p>
        </p:txBody>
      </p:sp>
      <p:pic>
        <p:nvPicPr>
          <p:cNvPr id="4" name="Picture 3">
            <a:extLst>
              <a:ext uri="{FF2B5EF4-FFF2-40B4-BE49-F238E27FC236}">
                <a16:creationId xmlns="" xmlns:a16="http://schemas.microsoft.com/office/drawing/2014/main" id="{6744EE0B-29CF-4EFB-B79F-3787074CCF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0"/>
            <a:ext cx="6858000" cy="5143500"/>
          </a:xfrm>
          <a:prstGeom prst="rect">
            <a:avLst/>
          </a:prstGeom>
        </p:spPr>
      </p:pic>
    </p:spTree>
    <p:extLst>
      <p:ext uri="{BB962C8B-B14F-4D97-AF65-F5344CB8AC3E}">
        <p14:creationId xmlns:p14="http://schemas.microsoft.com/office/powerpoint/2010/main" val="5293413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F70B47-E346-4B37-A56B-6D8FF2EC177A}"/>
              </a:ext>
            </a:extLst>
          </p:cNvPr>
          <p:cNvSpPr>
            <a:spLocks noGrp="1"/>
          </p:cNvSpPr>
          <p:nvPr>
            <p:ph type="title"/>
          </p:nvPr>
        </p:nvSpPr>
        <p:spPr/>
        <p:txBody>
          <a:bodyPr/>
          <a:lstStyle/>
          <a:p>
            <a:endParaRPr lang="en-PH"/>
          </a:p>
        </p:txBody>
      </p:sp>
      <p:pic>
        <p:nvPicPr>
          <p:cNvPr id="4" name="Picture 3">
            <a:extLst>
              <a:ext uri="{FF2B5EF4-FFF2-40B4-BE49-F238E27FC236}">
                <a16:creationId xmlns="" xmlns:a16="http://schemas.microsoft.com/office/drawing/2014/main" id="{4C7B5AD7-8594-48E7-94D8-A108E541D0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0"/>
            <a:ext cx="6858000" cy="5143500"/>
          </a:xfrm>
          <a:prstGeom prst="rect">
            <a:avLst/>
          </a:prstGeom>
        </p:spPr>
      </p:pic>
    </p:spTree>
    <p:extLst>
      <p:ext uri="{BB962C8B-B14F-4D97-AF65-F5344CB8AC3E}">
        <p14:creationId xmlns:p14="http://schemas.microsoft.com/office/powerpoint/2010/main" val="32172341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3"/>
          <p:cNvSpPr txBox="1">
            <a:spLocks/>
          </p:cNvSpPr>
          <p:nvPr/>
        </p:nvSpPr>
        <p:spPr>
          <a:xfrm>
            <a:off x="4164175" y="1203599"/>
            <a:ext cx="4788024" cy="2687768"/>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3600" b="1" dirty="0">
                <a:solidFill>
                  <a:schemeClr val="tx1">
                    <a:lumMod val="75000"/>
                    <a:lumOff val="25000"/>
                  </a:schemeClr>
                </a:solidFill>
                <a:latin typeface="+mj-lt"/>
                <a:cs typeface="Arial" pitchFamily="34" charset="0"/>
              </a:rPr>
              <a:t>CITY OF SAN FERNANDO:</a:t>
            </a:r>
          </a:p>
          <a:p>
            <a:pPr marL="0" indent="0">
              <a:buNone/>
            </a:pPr>
            <a:r>
              <a:rPr lang="en-US" altLang="ko-KR" sz="3600" b="1" dirty="0">
                <a:solidFill>
                  <a:schemeClr val="tx1">
                    <a:lumMod val="75000"/>
                    <a:lumOff val="25000"/>
                  </a:schemeClr>
                </a:solidFill>
                <a:latin typeface="+mj-lt"/>
                <a:cs typeface="Arial" pitchFamily="34" charset="0"/>
              </a:rPr>
              <a:t>Safest Space for the youth in </a:t>
            </a:r>
            <a:r>
              <a:rPr lang="en-US" altLang="ko-KR" sz="3600" b="1" dirty="0" err="1">
                <a:solidFill>
                  <a:schemeClr val="tx1">
                    <a:lumMod val="75000"/>
                    <a:lumOff val="25000"/>
                  </a:schemeClr>
                </a:solidFill>
                <a:latin typeface="+mj-lt"/>
                <a:cs typeface="Arial" pitchFamily="34" charset="0"/>
              </a:rPr>
              <a:t>Ilocandia</a:t>
            </a:r>
            <a:r>
              <a:rPr lang="en-US" altLang="ko-KR" sz="3600" b="1" dirty="0">
                <a:solidFill>
                  <a:schemeClr val="tx1">
                    <a:lumMod val="75000"/>
                    <a:lumOff val="25000"/>
                  </a:schemeClr>
                </a:solidFill>
                <a:latin typeface="+mj-lt"/>
                <a:cs typeface="Arial" pitchFamily="34" charset="0"/>
              </a:rPr>
              <a:t> Region by </a:t>
            </a:r>
            <a:r>
              <a:rPr lang="en-US" altLang="ko-KR" sz="3600" b="1" dirty="0" smtClean="0">
                <a:solidFill>
                  <a:schemeClr val="tx1">
                    <a:lumMod val="75000"/>
                    <a:lumOff val="25000"/>
                  </a:schemeClr>
                </a:solidFill>
                <a:latin typeface="+mj-lt"/>
                <a:cs typeface="Arial" pitchFamily="34" charset="0"/>
              </a:rPr>
              <a:t>2025  </a:t>
            </a:r>
            <a:endParaRPr lang="ko-KR" altLang="en-US" sz="3600" b="1" dirty="0">
              <a:solidFill>
                <a:schemeClr val="tx1">
                  <a:lumMod val="75000"/>
                  <a:lumOff val="25000"/>
                </a:schemeClr>
              </a:solidFill>
              <a:latin typeface="+mj-lt"/>
              <a:cs typeface="Arial" pitchFamily="34" charset="0"/>
            </a:endParaRPr>
          </a:p>
        </p:txBody>
      </p:sp>
      <p:sp>
        <p:nvSpPr>
          <p:cNvPr id="3" name="그림 개체 틀 2">
            <a:extLst>
              <a:ext uri="{FF2B5EF4-FFF2-40B4-BE49-F238E27FC236}">
                <a16:creationId xmlns="" xmlns:a16="http://schemas.microsoft.com/office/drawing/2014/main" id="{3B414918-FF51-4C34-A9D6-E6539ECEA5E3}"/>
              </a:ext>
            </a:extLst>
          </p:cNvPr>
          <p:cNvSpPr>
            <a:spLocks noGrp="1"/>
          </p:cNvSpPr>
          <p:nvPr>
            <p:ph type="pic" idx="11"/>
          </p:nvPr>
        </p:nvSpPr>
        <p:spPr>
          <a:xfrm>
            <a:off x="1511800" y="1307110"/>
            <a:ext cx="2520000" cy="2520000"/>
          </a:xfrm>
        </p:spPr>
      </p:sp>
      <p:pic>
        <p:nvPicPr>
          <p:cNvPr id="7" name="Picture 2" descr="File:Sangguniang Kabataan logo.svg - Wikimedia Commons">
            <a:extLst>
              <a:ext uri="{FF2B5EF4-FFF2-40B4-BE49-F238E27FC236}">
                <a16:creationId xmlns="" xmlns:a16="http://schemas.microsoft.com/office/drawing/2014/main" id="{DFFBDF56-9ED2-41D0-A16C-18BE548C5C51}"/>
              </a:ext>
            </a:extLst>
          </p:cNvPr>
          <p:cNvPicPr>
            <a:picLocks noChangeAspect="1" noChangeArrowheads="1"/>
          </p:cNvPicPr>
          <p:nvPr/>
        </p:nvPicPr>
        <p:blipFill>
          <a:blip r:embed="rId2" cstate="print">
            <a:lum bright="70000" contrast="-70000"/>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511800" y="1287483"/>
            <a:ext cx="2520000" cy="2520000"/>
          </a:xfrm>
          <a:prstGeom prst="rect">
            <a:avLst/>
          </a:prstGeom>
          <a:noFill/>
        </p:spPr>
      </p:pic>
      <p:sp>
        <p:nvSpPr>
          <p:cNvPr id="10" name="Text Placeholder 13">
            <a:extLst>
              <a:ext uri="{FF2B5EF4-FFF2-40B4-BE49-F238E27FC236}">
                <a16:creationId xmlns="" xmlns:a16="http://schemas.microsoft.com/office/drawing/2014/main" id="{DAFE7CF2-4588-4CC8-9C34-3720AEB38B9D}"/>
              </a:ext>
            </a:extLst>
          </p:cNvPr>
          <p:cNvSpPr txBox="1">
            <a:spLocks/>
          </p:cNvSpPr>
          <p:nvPr/>
        </p:nvSpPr>
        <p:spPr>
          <a:xfrm>
            <a:off x="1907704" y="1914400"/>
            <a:ext cx="2016224" cy="1067641"/>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4000" b="1" u="sng" dirty="0">
                <a:latin typeface="Bahnschrift SemiLight Condensed" panose="020B0502040204020203" pitchFamily="34" charset="0"/>
                <a:cs typeface="Arial" pitchFamily="34" charset="0"/>
              </a:rPr>
              <a:t>ACHIEVED VISION</a:t>
            </a:r>
            <a:endParaRPr lang="ko-KR" altLang="en-US" sz="4000" b="1" u="sng" dirty="0">
              <a:latin typeface="Bahnschrift SemiLight Condensed" panose="020B0502040204020203" pitchFamily="34" charset="0"/>
              <a:cs typeface="Arial" pitchFamily="34" charset="0"/>
            </a:endParaRPr>
          </a:p>
        </p:txBody>
      </p:sp>
    </p:spTree>
    <p:extLst>
      <p:ext uri="{BB962C8B-B14F-4D97-AF65-F5344CB8AC3E}">
        <p14:creationId xmlns:p14="http://schemas.microsoft.com/office/powerpoint/2010/main" val="81212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altLang="ko-KR" dirty="0"/>
              <a:t>AGYAMAN KAMI!</a:t>
            </a:r>
            <a:endParaRPr lang="ko-KR" altLang="en-US" dirty="0"/>
          </a:p>
        </p:txBody>
      </p:sp>
      <p:sp>
        <p:nvSpPr>
          <p:cNvPr id="8" name="Text Placeholder 7"/>
          <p:cNvSpPr>
            <a:spLocks noGrp="1"/>
          </p:cNvSpPr>
          <p:nvPr>
            <p:ph type="body" sz="quarter" idx="10"/>
          </p:nvPr>
        </p:nvSpPr>
        <p:spPr/>
        <p:txBody>
          <a:bodyPr/>
          <a:lstStyle/>
          <a:p>
            <a:pPr lvl="0"/>
            <a:r>
              <a:rPr lang="en-US" altLang="ko-KR" sz="1200" dirty="0"/>
              <a:t>#</a:t>
            </a:r>
            <a:r>
              <a:rPr lang="en-US" altLang="ko-KR" sz="1200" dirty="0" err="1"/>
              <a:t>WalangKabataangMaiiwan</a:t>
            </a:r>
            <a:endParaRPr lang="ko-KR" altLang="en-US" sz="1200" dirty="0"/>
          </a:p>
        </p:txBody>
      </p:sp>
    </p:spTree>
    <p:extLst>
      <p:ext uri="{BB962C8B-B14F-4D97-AF65-F5344CB8AC3E}">
        <p14:creationId xmlns:p14="http://schemas.microsoft.com/office/powerpoint/2010/main" val="419217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271"/>
            <a:ext cx="9144000" cy="776530"/>
          </a:xfrm>
        </p:spPr>
        <p:txBody>
          <a:bodyPr/>
          <a:lstStyle/>
          <a:p>
            <a:r>
              <a:rPr lang="en-US" altLang="ko-KR" dirty="0">
                <a:solidFill>
                  <a:schemeClr val="accent1"/>
                </a:solidFill>
              </a:rPr>
              <a:t>CORE VALUES</a:t>
            </a:r>
            <a:endParaRPr lang="ko-KR" altLang="en-US" dirty="0"/>
          </a:p>
        </p:txBody>
      </p:sp>
      <p:sp>
        <p:nvSpPr>
          <p:cNvPr id="7" name="Diamond 6"/>
          <p:cNvSpPr/>
          <p:nvPr/>
        </p:nvSpPr>
        <p:spPr>
          <a:xfrm>
            <a:off x="1781594" y="1151017"/>
            <a:ext cx="2196815" cy="2196815"/>
          </a:xfrm>
          <a:prstGeom prst="diamond">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Diamond 7"/>
          <p:cNvSpPr/>
          <p:nvPr/>
        </p:nvSpPr>
        <p:spPr>
          <a:xfrm>
            <a:off x="4644007" y="1179642"/>
            <a:ext cx="2196815" cy="2196815"/>
          </a:xfrm>
          <a:prstGeom prst="diamond">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 name="Diamond 8"/>
          <p:cNvSpPr/>
          <p:nvPr/>
        </p:nvSpPr>
        <p:spPr>
          <a:xfrm>
            <a:off x="3220301" y="1164342"/>
            <a:ext cx="2196815" cy="2196815"/>
          </a:xfrm>
          <a:prstGeom prst="diamond">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Diamond 9"/>
          <p:cNvSpPr/>
          <p:nvPr/>
        </p:nvSpPr>
        <p:spPr>
          <a:xfrm>
            <a:off x="394775" y="1157083"/>
            <a:ext cx="2196815" cy="2196815"/>
          </a:xfrm>
          <a:prstGeom prst="diamond">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 name="TextBox 12"/>
          <p:cNvSpPr txBox="1"/>
          <p:nvPr/>
        </p:nvSpPr>
        <p:spPr>
          <a:xfrm>
            <a:off x="341743" y="2095535"/>
            <a:ext cx="1908022"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ACCOUNTABILITY</a:t>
            </a:r>
            <a:endParaRPr lang="ko-KR" altLang="en-US" sz="1400" b="1" dirty="0">
              <a:solidFill>
                <a:schemeClr val="bg1"/>
              </a:solidFill>
              <a:cs typeface="Arial" pitchFamily="34" charset="0"/>
            </a:endParaRPr>
          </a:p>
        </p:txBody>
      </p:sp>
      <p:sp>
        <p:nvSpPr>
          <p:cNvPr id="29" name="Diamond 28">
            <a:extLst>
              <a:ext uri="{FF2B5EF4-FFF2-40B4-BE49-F238E27FC236}">
                <a16:creationId xmlns="" xmlns:a16="http://schemas.microsoft.com/office/drawing/2014/main" id="{B3AFD0FD-80A3-4295-A064-D7751F3FA204}"/>
              </a:ext>
            </a:extLst>
          </p:cNvPr>
          <p:cNvSpPr/>
          <p:nvPr/>
        </p:nvSpPr>
        <p:spPr>
          <a:xfrm>
            <a:off x="6119601" y="1238677"/>
            <a:ext cx="2196815" cy="2196815"/>
          </a:xfrm>
          <a:prstGeom prst="diamond">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1" name="TextBox 30">
            <a:extLst>
              <a:ext uri="{FF2B5EF4-FFF2-40B4-BE49-F238E27FC236}">
                <a16:creationId xmlns="" xmlns:a16="http://schemas.microsoft.com/office/drawing/2014/main" id="{874EF314-AACB-4AC3-B015-4104B8DF0785}"/>
              </a:ext>
            </a:extLst>
          </p:cNvPr>
          <p:cNvSpPr txBox="1"/>
          <p:nvPr/>
        </p:nvSpPr>
        <p:spPr>
          <a:xfrm>
            <a:off x="2388645" y="2093271"/>
            <a:ext cx="972297"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SAFETY</a:t>
            </a:r>
            <a:endParaRPr lang="ko-KR" altLang="en-US" sz="1400" b="1" dirty="0">
              <a:solidFill>
                <a:schemeClr val="bg1"/>
              </a:solidFill>
              <a:cs typeface="Arial" pitchFamily="34" charset="0"/>
            </a:endParaRPr>
          </a:p>
        </p:txBody>
      </p:sp>
      <p:sp>
        <p:nvSpPr>
          <p:cNvPr id="32" name="TextBox 31">
            <a:extLst>
              <a:ext uri="{FF2B5EF4-FFF2-40B4-BE49-F238E27FC236}">
                <a16:creationId xmlns="" xmlns:a16="http://schemas.microsoft.com/office/drawing/2014/main" id="{596EDA4C-6A12-4391-A63F-B2C3201FB450}"/>
              </a:ext>
            </a:extLst>
          </p:cNvPr>
          <p:cNvSpPr txBox="1"/>
          <p:nvPr/>
        </p:nvSpPr>
        <p:spPr>
          <a:xfrm>
            <a:off x="3319308" y="2048530"/>
            <a:ext cx="1908022" cy="523220"/>
          </a:xfrm>
          <a:prstGeom prst="rect">
            <a:avLst/>
          </a:prstGeom>
          <a:noFill/>
        </p:spPr>
        <p:txBody>
          <a:bodyPr wrap="square" rtlCol="0">
            <a:spAutoFit/>
          </a:bodyPr>
          <a:lstStyle/>
          <a:p>
            <a:pPr algn="ctr"/>
            <a:r>
              <a:rPr lang="en-US" altLang="ko-KR" sz="1400" b="1" dirty="0">
                <a:solidFill>
                  <a:schemeClr val="bg1"/>
                </a:solidFill>
                <a:cs typeface="Arial" pitchFamily="34" charset="0"/>
              </a:rPr>
              <a:t>QUALITY </a:t>
            </a:r>
          </a:p>
          <a:p>
            <a:pPr algn="ctr"/>
            <a:r>
              <a:rPr lang="en-US" altLang="ko-KR" sz="1400" b="1" dirty="0">
                <a:solidFill>
                  <a:schemeClr val="bg1"/>
                </a:solidFill>
                <a:cs typeface="Arial" pitchFamily="34" charset="0"/>
              </a:rPr>
              <a:t>SERVICE</a:t>
            </a:r>
            <a:endParaRPr lang="ko-KR" altLang="en-US" sz="1400" b="1" dirty="0">
              <a:solidFill>
                <a:schemeClr val="bg1"/>
              </a:solidFill>
              <a:cs typeface="Arial" pitchFamily="34" charset="0"/>
            </a:endParaRPr>
          </a:p>
        </p:txBody>
      </p:sp>
      <p:sp>
        <p:nvSpPr>
          <p:cNvPr id="33" name="TextBox 32">
            <a:extLst>
              <a:ext uri="{FF2B5EF4-FFF2-40B4-BE49-F238E27FC236}">
                <a16:creationId xmlns="" xmlns:a16="http://schemas.microsoft.com/office/drawing/2014/main" id="{4436A6D1-323C-4074-8756-8091D68DC003}"/>
              </a:ext>
            </a:extLst>
          </p:cNvPr>
          <p:cNvSpPr txBox="1"/>
          <p:nvPr/>
        </p:nvSpPr>
        <p:spPr>
          <a:xfrm>
            <a:off x="4679459" y="2093271"/>
            <a:ext cx="1872209" cy="523220"/>
          </a:xfrm>
          <a:prstGeom prst="rect">
            <a:avLst/>
          </a:prstGeom>
          <a:noFill/>
        </p:spPr>
        <p:txBody>
          <a:bodyPr wrap="square" rtlCol="0">
            <a:spAutoFit/>
          </a:bodyPr>
          <a:lstStyle/>
          <a:p>
            <a:pPr algn="ctr"/>
            <a:r>
              <a:rPr lang="en-US" altLang="ko-KR" sz="1400" b="1" dirty="0">
                <a:solidFill>
                  <a:schemeClr val="bg1"/>
                </a:solidFill>
                <a:cs typeface="Arial" pitchFamily="34" charset="0"/>
              </a:rPr>
              <a:t>DIVERSITY &amp; INCLUSION</a:t>
            </a:r>
            <a:endParaRPr lang="ko-KR" altLang="en-US" sz="1400" b="1" dirty="0">
              <a:solidFill>
                <a:schemeClr val="bg1"/>
              </a:solidFill>
              <a:cs typeface="Arial" pitchFamily="34" charset="0"/>
            </a:endParaRPr>
          </a:p>
        </p:txBody>
      </p:sp>
      <p:sp>
        <p:nvSpPr>
          <p:cNvPr id="34" name="TextBox 33">
            <a:extLst>
              <a:ext uri="{FF2B5EF4-FFF2-40B4-BE49-F238E27FC236}">
                <a16:creationId xmlns="" xmlns:a16="http://schemas.microsoft.com/office/drawing/2014/main" id="{32F539A2-9BBE-44AB-9E4F-02EDA54E907D}"/>
              </a:ext>
            </a:extLst>
          </p:cNvPr>
          <p:cNvSpPr txBox="1"/>
          <p:nvPr/>
        </p:nvSpPr>
        <p:spPr>
          <a:xfrm>
            <a:off x="6281903" y="2095534"/>
            <a:ext cx="1872209" cy="523220"/>
          </a:xfrm>
          <a:prstGeom prst="rect">
            <a:avLst/>
          </a:prstGeom>
          <a:noFill/>
        </p:spPr>
        <p:txBody>
          <a:bodyPr wrap="square" rtlCol="0">
            <a:spAutoFit/>
          </a:bodyPr>
          <a:lstStyle/>
          <a:p>
            <a:pPr algn="ctr"/>
            <a:r>
              <a:rPr lang="en-US" altLang="ko-KR" sz="1400" b="1" dirty="0">
                <a:solidFill>
                  <a:schemeClr val="bg1"/>
                </a:solidFill>
                <a:cs typeface="Arial" pitchFamily="34" charset="0"/>
              </a:rPr>
              <a:t>LOVE OF GOD AND PEOPLE</a:t>
            </a:r>
            <a:endParaRPr lang="ko-KR" altLang="en-US" sz="1400" b="1" dirty="0">
              <a:solidFill>
                <a:schemeClr val="bg1"/>
              </a:solidFill>
              <a:cs typeface="Arial" pitchFamily="34" charset="0"/>
            </a:endParaRPr>
          </a:p>
        </p:txBody>
      </p:sp>
      <p:sp>
        <p:nvSpPr>
          <p:cNvPr id="35" name="TextBox 34">
            <a:extLst>
              <a:ext uri="{FF2B5EF4-FFF2-40B4-BE49-F238E27FC236}">
                <a16:creationId xmlns="" xmlns:a16="http://schemas.microsoft.com/office/drawing/2014/main" id="{9CAE96BE-1459-4B88-844E-0902688B5B1E}"/>
              </a:ext>
            </a:extLst>
          </p:cNvPr>
          <p:cNvSpPr txBox="1"/>
          <p:nvPr/>
        </p:nvSpPr>
        <p:spPr>
          <a:xfrm>
            <a:off x="251520" y="4543059"/>
            <a:ext cx="3585584" cy="27699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Aligned with City’s core values</a:t>
            </a:r>
          </a:p>
        </p:txBody>
      </p:sp>
    </p:spTree>
    <p:extLst>
      <p:ext uri="{BB962C8B-B14F-4D97-AF65-F5344CB8AC3E}">
        <p14:creationId xmlns:p14="http://schemas.microsoft.com/office/powerpoint/2010/main" val="425107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barn(inVertical)">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1" grpId="0"/>
      <p:bldP spid="32" grpId="0"/>
      <p:bldP spid="33"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53"/>
          <p:cNvSpPr>
            <a:spLocks noGrp="1"/>
          </p:cNvSpPr>
          <p:nvPr>
            <p:ph type="title" idx="4294967295"/>
          </p:nvPr>
        </p:nvSpPr>
        <p:spPr>
          <a:xfrm>
            <a:off x="1783011" y="177426"/>
            <a:ext cx="7380312" cy="776530"/>
          </a:xfrm>
          <a:prstGeom prst="rect">
            <a:avLst/>
          </a:prstGeom>
        </p:spPr>
        <p:txBody>
          <a:bodyPr/>
          <a:lstStyle/>
          <a:p>
            <a:r>
              <a:rPr lang="en-US" altLang="ko-KR" dirty="0">
                <a:solidFill>
                  <a:schemeClr val="tx1"/>
                </a:solidFill>
              </a:rPr>
              <a:t>STRATEGIES</a:t>
            </a:r>
            <a:endParaRPr lang="ko-KR" altLang="en-US" dirty="0">
              <a:solidFill>
                <a:schemeClr val="tx1"/>
              </a:solidFill>
            </a:endParaRPr>
          </a:p>
        </p:txBody>
      </p:sp>
      <p:sp>
        <p:nvSpPr>
          <p:cNvPr id="56" name="AutoShape 92"/>
          <p:cNvSpPr>
            <a:spLocks noChangeArrowheads="1"/>
          </p:cNvSpPr>
          <p:nvPr/>
        </p:nvSpPr>
        <p:spPr bwMode="auto">
          <a:xfrm flipH="1">
            <a:off x="2209207" y="1249624"/>
            <a:ext cx="758752" cy="601257"/>
          </a:xfrm>
          <a:prstGeom prst="rect">
            <a:avLst/>
          </a:prstGeom>
          <a:solidFill>
            <a:schemeClr val="accent2"/>
          </a:solidFill>
          <a:ln w="25400">
            <a:solidFill>
              <a:schemeClr val="tx1"/>
            </a:solidFill>
            <a:headEnd/>
            <a:tailEnd/>
          </a:ln>
          <a:effectLst>
            <a:outerShdw blurRad="25400" dist="1905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r>
              <a:rPr kumimoji="0" lang="en-US" altLang="ko-KR" sz="2800" dirty="0">
                <a:solidFill>
                  <a:schemeClr val="tx1"/>
                </a:solidFill>
              </a:rPr>
              <a:t>A</a:t>
            </a:r>
            <a:endParaRPr kumimoji="0" lang="ko-KR" altLang="en-US" sz="2800" dirty="0">
              <a:solidFill>
                <a:schemeClr val="tx1"/>
              </a:solidFill>
            </a:endParaRPr>
          </a:p>
        </p:txBody>
      </p:sp>
      <p:sp>
        <p:nvSpPr>
          <p:cNvPr id="57" name="AutoShape 92"/>
          <p:cNvSpPr>
            <a:spLocks noChangeArrowheads="1"/>
          </p:cNvSpPr>
          <p:nvPr/>
        </p:nvSpPr>
        <p:spPr bwMode="auto">
          <a:xfrm flipH="1">
            <a:off x="2209207" y="2152033"/>
            <a:ext cx="758752" cy="601257"/>
          </a:xfrm>
          <a:prstGeom prst="rect">
            <a:avLst/>
          </a:prstGeom>
          <a:solidFill>
            <a:schemeClr val="accent1"/>
          </a:solidFill>
          <a:ln w="25400">
            <a:solidFill>
              <a:schemeClr val="tx1"/>
            </a:solidFill>
            <a:prstDash val="solid"/>
            <a:headEnd/>
            <a:tailEnd/>
          </a:ln>
          <a:effectLst>
            <a:outerShdw blurRad="25400" dist="1905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r>
              <a:rPr kumimoji="0" lang="en-US" altLang="ko-KR" sz="2800" dirty="0">
                <a:solidFill>
                  <a:schemeClr val="tx1"/>
                </a:solidFill>
              </a:rPr>
              <a:t>B</a:t>
            </a:r>
            <a:endParaRPr kumimoji="0" lang="ko-KR" altLang="en-US" sz="2800" dirty="0">
              <a:solidFill>
                <a:schemeClr val="tx1"/>
              </a:solidFill>
            </a:endParaRPr>
          </a:p>
        </p:txBody>
      </p:sp>
      <p:sp>
        <p:nvSpPr>
          <p:cNvPr id="58" name="AutoShape 92"/>
          <p:cNvSpPr>
            <a:spLocks noChangeArrowheads="1"/>
          </p:cNvSpPr>
          <p:nvPr/>
        </p:nvSpPr>
        <p:spPr bwMode="auto">
          <a:xfrm flipH="1">
            <a:off x="2209207" y="3054442"/>
            <a:ext cx="758752" cy="601257"/>
          </a:xfrm>
          <a:prstGeom prst="rect">
            <a:avLst/>
          </a:prstGeom>
          <a:solidFill>
            <a:schemeClr val="accent2"/>
          </a:solidFill>
          <a:ln w="25400">
            <a:solidFill>
              <a:schemeClr val="tx1"/>
            </a:solidFill>
            <a:headEnd/>
            <a:tailEnd/>
          </a:ln>
          <a:effectLst>
            <a:outerShdw blurRad="25400" dist="1905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r>
              <a:rPr kumimoji="0" lang="en-US" altLang="ko-KR" sz="2800" dirty="0">
                <a:solidFill>
                  <a:schemeClr val="tx1"/>
                </a:solidFill>
              </a:rPr>
              <a:t>C</a:t>
            </a:r>
            <a:endParaRPr kumimoji="0" lang="ko-KR" altLang="en-US" sz="2800" dirty="0">
              <a:solidFill>
                <a:schemeClr val="tx1"/>
              </a:solidFill>
            </a:endParaRPr>
          </a:p>
        </p:txBody>
      </p:sp>
      <p:sp>
        <p:nvSpPr>
          <p:cNvPr id="59" name="AutoShape 92"/>
          <p:cNvSpPr>
            <a:spLocks noChangeArrowheads="1"/>
          </p:cNvSpPr>
          <p:nvPr/>
        </p:nvSpPr>
        <p:spPr bwMode="auto">
          <a:xfrm flipH="1">
            <a:off x="2209207" y="3956851"/>
            <a:ext cx="758752" cy="601257"/>
          </a:xfrm>
          <a:prstGeom prst="rect">
            <a:avLst/>
          </a:prstGeom>
          <a:solidFill>
            <a:schemeClr val="accent1"/>
          </a:solidFill>
          <a:ln w="25400">
            <a:solidFill>
              <a:schemeClr val="tx1"/>
            </a:solidFill>
            <a:prstDash val="solid"/>
            <a:headEnd/>
            <a:tailEnd/>
          </a:ln>
          <a:effectLst>
            <a:outerShdw blurRad="25400" dist="1905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r>
              <a:rPr kumimoji="0" lang="en-US" altLang="ko-KR" sz="2800" dirty="0">
                <a:solidFill>
                  <a:schemeClr val="tx1"/>
                </a:solidFill>
              </a:rPr>
              <a:t>D</a:t>
            </a:r>
            <a:endParaRPr kumimoji="0" lang="ko-KR" altLang="en-US" sz="2800" dirty="0">
              <a:solidFill>
                <a:schemeClr val="tx1"/>
              </a:solidFill>
            </a:endParaRPr>
          </a:p>
        </p:txBody>
      </p:sp>
      <p:sp>
        <p:nvSpPr>
          <p:cNvPr id="61" name="AutoShape 92"/>
          <p:cNvSpPr>
            <a:spLocks noChangeArrowheads="1"/>
          </p:cNvSpPr>
          <p:nvPr/>
        </p:nvSpPr>
        <p:spPr bwMode="auto">
          <a:xfrm flipH="1">
            <a:off x="3145306" y="1155702"/>
            <a:ext cx="5278694" cy="732620"/>
          </a:xfrm>
          <a:prstGeom prst="rect">
            <a:avLst/>
          </a:prstGeom>
          <a:solidFill>
            <a:schemeClr val="accent2"/>
          </a:solidFill>
          <a:ln w="25400">
            <a:solidFill>
              <a:schemeClr val="tx1"/>
            </a:solidFill>
            <a:prstDash val="solid"/>
            <a:headEnd/>
            <a:tailEnd/>
          </a:ln>
          <a:effectLst/>
        </p:spPr>
        <p:style>
          <a:lnRef idx="2">
            <a:schemeClr val="accent2">
              <a:shade val="50000"/>
            </a:schemeClr>
          </a:lnRef>
          <a:fillRef idx="1">
            <a:schemeClr val="accent2"/>
          </a:fillRef>
          <a:effectRef idx="0">
            <a:schemeClr val="accent2"/>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fontAlgn="auto">
              <a:spcBef>
                <a:spcPts val="0"/>
              </a:spcBef>
              <a:spcAft>
                <a:spcPts val="0"/>
              </a:spcAft>
              <a:defRPr/>
            </a:pPr>
            <a:endParaRPr kumimoji="0" lang="ko-KR" altLang="en-US" dirty="0">
              <a:effectLst>
                <a:outerShdw blurRad="38100" dist="38100" dir="2700000" algn="tl">
                  <a:srgbClr val="000000">
                    <a:alpha val="43137"/>
                  </a:srgbClr>
                </a:outerShdw>
              </a:effectLst>
            </a:endParaRPr>
          </a:p>
        </p:txBody>
      </p:sp>
      <p:sp>
        <p:nvSpPr>
          <p:cNvPr id="62" name="AutoShape 92"/>
          <p:cNvSpPr>
            <a:spLocks noChangeArrowheads="1"/>
          </p:cNvSpPr>
          <p:nvPr/>
        </p:nvSpPr>
        <p:spPr bwMode="auto">
          <a:xfrm flipH="1">
            <a:off x="3145306" y="2058111"/>
            <a:ext cx="5278694" cy="732620"/>
          </a:xfrm>
          <a:prstGeom prst="rect">
            <a:avLst/>
          </a:prstGeom>
          <a:solidFill>
            <a:schemeClr val="accent1"/>
          </a:solidFill>
          <a:ln w="25400">
            <a:solidFill>
              <a:schemeClr val="tx1"/>
            </a:solidFill>
            <a:prstDash val="solid"/>
            <a:headEnd/>
            <a:tailEnd/>
          </a:ln>
          <a:effectLst/>
        </p:spPr>
        <p:style>
          <a:lnRef idx="2">
            <a:schemeClr val="accent2">
              <a:shade val="50000"/>
            </a:schemeClr>
          </a:lnRef>
          <a:fillRef idx="1">
            <a:schemeClr val="accent2"/>
          </a:fillRef>
          <a:effectRef idx="0">
            <a:schemeClr val="accent2"/>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fontAlgn="auto">
              <a:spcBef>
                <a:spcPts val="0"/>
              </a:spcBef>
              <a:spcAft>
                <a:spcPts val="0"/>
              </a:spcAft>
              <a:defRPr/>
            </a:pPr>
            <a:endParaRPr kumimoji="0" lang="ko-KR" altLang="en-US" dirty="0">
              <a:effectLst>
                <a:outerShdw blurRad="38100" dist="38100" dir="2700000" algn="tl">
                  <a:srgbClr val="000000">
                    <a:alpha val="43137"/>
                  </a:srgbClr>
                </a:outerShdw>
              </a:effectLst>
            </a:endParaRPr>
          </a:p>
        </p:txBody>
      </p:sp>
      <p:sp>
        <p:nvSpPr>
          <p:cNvPr id="63" name="AutoShape 92"/>
          <p:cNvSpPr>
            <a:spLocks noChangeArrowheads="1"/>
          </p:cNvSpPr>
          <p:nvPr/>
        </p:nvSpPr>
        <p:spPr bwMode="auto">
          <a:xfrm flipH="1">
            <a:off x="3145309" y="2960520"/>
            <a:ext cx="5278693" cy="732620"/>
          </a:xfrm>
          <a:prstGeom prst="rect">
            <a:avLst/>
          </a:prstGeom>
          <a:solidFill>
            <a:schemeClr val="accent2"/>
          </a:solidFill>
          <a:ln w="25400">
            <a:solidFill>
              <a:schemeClr val="tx1"/>
            </a:solidFill>
            <a:prstDash val="solid"/>
            <a:headEnd/>
            <a:tailEnd/>
          </a:ln>
          <a:effectLst/>
        </p:spPr>
        <p:style>
          <a:lnRef idx="2">
            <a:schemeClr val="accent2">
              <a:shade val="50000"/>
            </a:schemeClr>
          </a:lnRef>
          <a:fillRef idx="1">
            <a:schemeClr val="accent2"/>
          </a:fillRef>
          <a:effectRef idx="0">
            <a:schemeClr val="accent2"/>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fontAlgn="auto">
              <a:spcBef>
                <a:spcPts val="0"/>
              </a:spcBef>
              <a:spcAft>
                <a:spcPts val="0"/>
              </a:spcAft>
              <a:defRPr/>
            </a:pPr>
            <a:endParaRPr kumimoji="0" lang="ko-KR" altLang="en-US" dirty="0">
              <a:effectLst>
                <a:outerShdw blurRad="38100" dist="38100" dir="2700000" algn="tl">
                  <a:srgbClr val="000000">
                    <a:alpha val="43137"/>
                  </a:srgbClr>
                </a:outerShdw>
              </a:effectLst>
            </a:endParaRPr>
          </a:p>
        </p:txBody>
      </p:sp>
      <p:sp>
        <p:nvSpPr>
          <p:cNvPr id="64" name="AutoShape 92"/>
          <p:cNvSpPr>
            <a:spLocks noChangeArrowheads="1"/>
          </p:cNvSpPr>
          <p:nvPr/>
        </p:nvSpPr>
        <p:spPr bwMode="auto">
          <a:xfrm flipH="1">
            <a:off x="3145306" y="3862929"/>
            <a:ext cx="5278694" cy="732620"/>
          </a:xfrm>
          <a:prstGeom prst="rect">
            <a:avLst/>
          </a:prstGeom>
          <a:solidFill>
            <a:schemeClr val="accent1"/>
          </a:solidFill>
          <a:ln w="25400">
            <a:solidFill>
              <a:schemeClr val="tx1"/>
            </a:solidFill>
            <a:prstDash val="solid"/>
            <a:headEnd/>
            <a:tailEnd/>
          </a:ln>
          <a:effectLst/>
        </p:spPr>
        <p:style>
          <a:lnRef idx="2">
            <a:schemeClr val="accent2">
              <a:shade val="50000"/>
            </a:schemeClr>
          </a:lnRef>
          <a:fillRef idx="1">
            <a:schemeClr val="accent2"/>
          </a:fillRef>
          <a:effectRef idx="0">
            <a:schemeClr val="accent2"/>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fontAlgn="auto">
              <a:spcBef>
                <a:spcPts val="0"/>
              </a:spcBef>
              <a:spcAft>
                <a:spcPts val="0"/>
              </a:spcAft>
              <a:defRPr/>
            </a:pPr>
            <a:endParaRPr kumimoji="0" lang="ko-KR" altLang="en-US" dirty="0">
              <a:effectLst>
                <a:outerShdw blurRad="38100" dist="38100" dir="2700000" algn="tl">
                  <a:srgbClr val="000000">
                    <a:alpha val="43137"/>
                  </a:srgbClr>
                </a:outerShdw>
              </a:effectLst>
            </a:endParaRPr>
          </a:p>
        </p:txBody>
      </p:sp>
      <p:sp>
        <p:nvSpPr>
          <p:cNvPr id="67" name="TextBox 10"/>
          <p:cNvSpPr txBox="1"/>
          <p:nvPr/>
        </p:nvSpPr>
        <p:spPr bwMode="auto">
          <a:xfrm>
            <a:off x="3305099" y="1347614"/>
            <a:ext cx="5011317" cy="400110"/>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000" b="1" dirty="0">
                <a:solidFill>
                  <a:schemeClr val="bg1"/>
                </a:solidFill>
                <a:cs typeface="Arial" pitchFamily="34" charset="0"/>
              </a:rPr>
              <a:t>Leverage Partnerships</a:t>
            </a:r>
            <a:endParaRPr lang="ko-KR" altLang="en-US" sz="2000" b="1" dirty="0">
              <a:solidFill>
                <a:schemeClr val="bg1"/>
              </a:solidFill>
              <a:cs typeface="Arial" pitchFamily="34" charset="0"/>
            </a:endParaRPr>
          </a:p>
        </p:txBody>
      </p:sp>
      <p:sp>
        <p:nvSpPr>
          <p:cNvPr id="70" name="TextBox 10"/>
          <p:cNvSpPr txBox="1"/>
          <p:nvPr/>
        </p:nvSpPr>
        <p:spPr bwMode="auto">
          <a:xfrm>
            <a:off x="3301049" y="2152033"/>
            <a:ext cx="5472608" cy="400110"/>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000" b="1" dirty="0">
                <a:solidFill>
                  <a:schemeClr val="bg1"/>
                </a:solidFill>
                <a:cs typeface="Arial" pitchFamily="34" charset="0"/>
              </a:rPr>
              <a:t>Quality Services for at – Scale Result</a:t>
            </a:r>
            <a:endParaRPr lang="ko-KR" altLang="en-US" sz="2000" b="1" dirty="0">
              <a:solidFill>
                <a:schemeClr val="bg1"/>
              </a:solidFill>
              <a:cs typeface="Arial" pitchFamily="34" charset="0"/>
            </a:endParaRPr>
          </a:p>
        </p:txBody>
      </p:sp>
      <p:sp>
        <p:nvSpPr>
          <p:cNvPr id="73" name="TextBox 10"/>
          <p:cNvSpPr txBox="1"/>
          <p:nvPr/>
        </p:nvSpPr>
        <p:spPr bwMode="auto">
          <a:xfrm>
            <a:off x="3305099" y="3058076"/>
            <a:ext cx="4752528" cy="400110"/>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000" b="1" dirty="0">
                <a:solidFill>
                  <a:schemeClr val="bg1"/>
                </a:solidFill>
                <a:cs typeface="Arial" pitchFamily="34" charset="0"/>
              </a:rPr>
              <a:t>Evidence-based Policies</a:t>
            </a:r>
            <a:endParaRPr lang="ko-KR" altLang="en-US" sz="2000" b="1" dirty="0">
              <a:solidFill>
                <a:schemeClr val="bg1"/>
              </a:solidFill>
              <a:cs typeface="Arial" pitchFamily="34" charset="0"/>
            </a:endParaRPr>
          </a:p>
        </p:txBody>
      </p:sp>
      <p:sp>
        <p:nvSpPr>
          <p:cNvPr id="76" name="TextBox 10"/>
          <p:cNvSpPr txBox="1"/>
          <p:nvPr/>
        </p:nvSpPr>
        <p:spPr bwMode="auto">
          <a:xfrm>
            <a:off x="3305099" y="3960485"/>
            <a:ext cx="4752528" cy="400110"/>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000" b="1" dirty="0">
                <a:solidFill>
                  <a:schemeClr val="bg1"/>
                </a:solidFill>
                <a:cs typeface="Arial" pitchFamily="34" charset="0"/>
              </a:rPr>
              <a:t>Advocacy and Social Mobilization</a:t>
            </a:r>
            <a:endParaRPr lang="ko-KR" altLang="en-US" sz="2000" b="1" dirty="0">
              <a:solidFill>
                <a:schemeClr val="bg1"/>
              </a:solidFill>
              <a:cs typeface="Arial" pitchFamily="34" charset="0"/>
            </a:endParaRPr>
          </a:p>
        </p:txBody>
      </p:sp>
    </p:spTree>
    <p:extLst>
      <p:ext uri="{BB962C8B-B14F-4D97-AF65-F5344CB8AC3E}">
        <p14:creationId xmlns:p14="http://schemas.microsoft.com/office/powerpoint/2010/main" val="29307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fill="hold"/>
                                        <p:tgtEl>
                                          <p:spTgt spid="67"/>
                                        </p:tgtEl>
                                        <p:attrNameLst>
                                          <p:attrName>ppt_x</p:attrName>
                                        </p:attrNameLst>
                                      </p:cBhvr>
                                      <p:tavLst>
                                        <p:tav tm="0">
                                          <p:val>
                                            <p:strVal val="#ppt_x"/>
                                          </p:val>
                                        </p:tav>
                                        <p:tav tm="100000">
                                          <p:val>
                                            <p:strVal val="#ppt_x"/>
                                          </p:val>
                                        </p:tav>
                                      </p:tavLst>
                                    </p:anim>
                                    <p:anim calcmode="lin" valueType="num">
                                      <p:cBhvr additive="base">
                                        <p:cTn id="8"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0"/>
                                        </p:tgtEl>
                                        <p:attrNameLst>
                                          <p:attrName>style.visibility</p:attrName>
                                        </p:attrNameLst>
                                      </p:cBhvr>
                                      <p:to>
                                        <p:strVal val="visible"/>
                                      </p:to>
                                    </p:set>
                                    <p:anim calcmode="lin" valueType="num">
                                      <p:cBhvr additive="base">
                                        <p:cTn id="13" dur="500" fill="hold"/>
                                        <p:tgtEl>
                                          <p:spTgt spid="70"/>
                                        </p:tgtEl>
                                        <p:attrNameLst>
                                          <p:attrName>ppt_x</p:attrName>
                                        </p:attrNameLst>
                                      </p:cBhvr>
                                      <p:tavLst>
                                        <p:tav tm="0">
                                          <p:val>
                                            <p:strVal val="#ppt_x"/>
                                          </p:val>
                                        </p:tav>
                                        <p:tav tm="100000">
                                          <p:val>
                                            <p:strVal val="#ppt_x"/>
                                          </p:val>
                                        </p:tav>
                                      </p:tavLst>
                                    </p:anim>
                                    <p:anim calcmode="lin" valueType="num">
                                      <p:cBhvr additive="base">
                                        <p:cTn id="14"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3"/>
                                        </p:tgtEl>
                                        <p:attrNameLst>
                                          <p:attrName>style.visibility</p:attrName>
                                        </p:attrNameLst>
                                      </p:cBhvr>
                                      <p:to>
                                        <p:strVal val="visible"/>
                                      </p:to>
                                    </p:set>
                                    <p:anim calcmode="lin" valueType="num">
                                      <p:cBhvr additive="base">
                                        <p:cTn id="19" dur="500" fill="hold"/>
                                        <p:tgtEl>
                                          <p:spTgt spid="73"/>
                                        </p:tgtEl>
                                        <p:attrNameLst>
                                          <p:attrName>ppt_x</p:attrName>
                                        </p:attrNameLst>
                                      </p:cBhvr>
                                      <p:tavLst>
                                        <p:tav tm="0">
                                          <p:val>
                                            <p:strVal val="#ppt_x"/>
                                          </p:val>
                                        </p:tav>
                                        <p:tav tm="100000">
                                          <p:val>
                                            <p:strVal val="#ppt_x"/>
                                          </p:val>
                                        </p:tav>
                                      </p:tavLst>
                                    </p:anim>
                                    <p:anim calcmode="lin" valueType="num">
                                      <p:cBhvr additive="base">
                                        <p:cTn id="20"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6"/>
                                        </p:tgtEl>
                                        <p:attrNameLst>
                                          <p:attrName>style.visibility</p:attrName>
                                        </p:attrNameLst>
                                      </p:cBhvr>
                                      <p:to>
                                        <p:strVal val="visible"/>
                                      </p:to>
                                    </p:set>
                                    <p:anim calcmode="lin" valueType="num">
                                      <p:cBhvr additive="base">
                                        <p:cTn id="25" dur="500" fill="hold"/>
                                        <p:tgtEl>
                                          <p:spTgt spid="76"/>
                                        </p:tgtEl>
                                        <p:attrNameLst>
                                          <p:attrName>ppt_x</p:attrName>
                                        </p:attrNameLst>
                                      </p:cBhvr>
                                      <p:tavLst>
                                        <p:tav tm="0">
                                          <p:val>
                                            <p:strVal val="#ppt_x"/>
                                          </p:val>
                                        </p:tav>
                                        <p:tav tm="100000">
                                          <p:val>
                                            <p:strVal val="#ppt_x"/>
                                          </p:val>
                                        </p:tav>
                                      </p:tavLst>
                                    </p:anim>
                                    <p:anim calcmode="lin" valueType="num">
                                      <p:cBhvr additive="base">
                                        <p:cTn id="26"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70" grpId="0"/>
      <p:bldP spid="73"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734"/>
            <a:ext cx="9144000" cy="1225315"/>
          </a:xfrm>
          <a:prstGeom prst="rect">
            <a:avLst/>
          </a:prstGeom>
        </p:spPr>
        <p:txBody>
          <a:bodyPr/>
          <a:lstStyle/>
          <a:p>
            <a:r>
              <a:rPr lang="en-US" altLang="ko-KR" sz="4000" dirty="0">
                <a:solidFill>
                  <a:schemeClr val="accent1"/>
                </a:solidFill>
              </a:rPr>
              <a:t>Youth Care Priority Services</a:t>
            </a:r>
            <a:endParaRPr lang="ko-KR" altLang="en-US" sz="4000" dirty="0">
              <a:solidFill>
                <a:schemeClr val="accent1"/>
              </a:solidFill>
            </a:endParaRPr>
          </a:p>
        </p:txBody>
      </p:sp>
      <p:sp>
        <p:nvSpPr>
          <p:cNvPr id="7" name="Rounded Rectangle 27"/>
          <p:cNvSpPr/>
          <p:nvPr/>
        </p:nvSpPr>
        <p:spPr>
          <a:xfrm>
            <a:off x="-2831768" y="2523865"/>
            <a:ext cx="110449" cy="68785"/>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TextBox 13"/>
          <p:cNvSpPr txBox="1"/>
          <p:nvPr/>
        </p:nvSpPr>
        <p:spPr>
          <a:xfrm>
            <a:off x="609033" y="3630095"/>
            <a:ext cx="1728190" cy="830997"/>
          </a:xfrm>
          <a:prstGeom prst="rect">
            <a:avLst/>
          </a:prstGeom>
          <a:noFill/>
        </p:spPr>
        <p:txBody>
          <a:bodyPr wrap="square" rtlCol="0">
            <a:spAutoFit/>
          </a:bodyPr>
          <a:lstStyle/>
          <a:p>
            <a:pPr algn="ctr"/>
            <a:r>
              <a:rPr lang="en-US" altLang="ko-KR" sz="1600" b="1" dirty="0">
                <a:solidFill>
                  <a:schemeClr val="tx1">
                    <a:lumMod val="75000"/>
                    <a:lumOff val="25000"/>
                  </a:schemeClr>
                </a:solidFill>
                <a:cs typeface="Arial" pitchFamily="34" charset="0"/>
              </a:rPr>
              <a:t>POSITIVE HEALTH &amp; DEVELOPMENT</a:t>
            </a:r>
            <a:endParaRPr lang="ko-KR" altLang="en-US" sz="1600" b="1" dirty="0">
              <a:solidFill>
                <a:schemeClr val="tx1">
                  <a:lumMod val="75000"/>
                  <a:lumOff val="25000"/>
                </a:schemeClr>
              </a:solidFill>
              <a:cs typeface="Arial" pitchFamily="34" charset="0"/>
            </a:endParaRPr>
          </a:p>
        </p:txBody>
      </p:sp>
      <p:sp>
        <p:nvSpPr>
          <p:cNvPr id="17" name="TextBox 16"/>
          <p:cNvSpPr txBox="1"/>
          <p:nvPr/>
        </p:nvSpPr>
        <p:spPr>
          <a:xfrm>
            <a:off x="2583932" y="2523865"/>
            <a:ext cx="1767567" cy="584775"/>
          </a:xfrm>
          <a:prstGeom prst="rect">
            <a:avLst/>
          </a:prstGeom>
          <a:noFill/>
        </p:spPr>
        <p:txBody>
          <a:bodyPr wrap="square" rtlCol="0">
            <a:spAutoFit/>
          </a:bodyPr>
          <a:lstStyle/>
          <a:p>
            <a:pPr algn="ctr"/>
            <a:r>
              <a:rPr lang="en-PH" altLang="ko-KR" sz="1600" b="1" dirty="0">
                <a:solidFill>
                  <a:schemeClr val="tx1">
                    <a:lumMod val="75000"/>
                    <a:lumOff val="25000"/>
                  </a:schemeClr>
                </a:solidFill>
                <a:cs typeface="Arial" pitchFamily="34" charset="0"/>
              </a:rPr>
              <a:t>VIOLENCE &amp; INJURY</a:t>
            </a:r>
            <a:endParaRPr lang="ko-KR" altLang="en-US" sz="1600" b="1" dirty="0">
              <a:solidFill>
                <a:schemeClr val="tx1">
                  <a:lumMod val="75000"/>
                  <a:lumOff val="25000"/>
                </a:schemeClr>
              </a:solidFill>
              <a:cs typeface="Arial" pitchFamily="34" charset="0"/>
            </a:endParaRPr>
          </a:p>
        </p:txBody>
      </p:sp>
      <p:sp>
        <p:nvSpPr>
          <p:cNvPr id="20" name="TextBox 19"/>
          <p:cNvSpPr txBox="1"/>
          <p:nvPr/>
        </p:nvSpPr>
        <p:spPr>
          <a:xfrm>
            <a:off x="4560161" y="3630094"/>
            <a:ext cx="1922461" cy="830997"/>
          </a:xfrm>
          <a:prstGeom prst="rect">
            <a:avLst/>
          </a:prstGeom>
          <a:noFill/>
        </p:spPr>
        <p:txBody>
          <a:bodyPr wrap="square" rtlCol="0">
            <a:spAutoFit/>
          </a:bodyPr>
          <a:lstStyle/>
          <a:p>
            <a:pPr algn="ctr"/>
            <a:r>
              <a:rPr lang="en-US" altLang="ko-KR" sz="1600" b="1" dirty="0">
                <a:solidFill>
                  <a:schemeClr val="tx1">
                    <a:lumMod val="75000"/>
                    <a:lumOff val="25000"/>
                  </a:schemeClr>
                </a:solidFill>
                <a:cs typeface="Arial" pitchFamily="34" charset="0"/>
              </a:rPr>
              <a:t>SEXUAL &amp; REPRODUCTIVE HEALTH</a:t>
            </a:r>
            <a:endParaRPr lang="ko-KR" altLang="en-US" sz="1600" b="1" dirty="0">
              <a:solidFill>
                <a:schemeClr val="tx1">
                  <a:lumMod val="75000"/>
                  <a:lumOff val="25000"/>
                </a:schemeClr>
              </a:solidFill>
              <a:cs typeface="Arial" pitchFamily="34" charset="0"/>
            </a:endParaRPr>
          </a:p>
        </p:txBody>
      </p:sp>
      <p:sp>
        <p:nvSpPr>
          <p:cNvPr id="23" name="TextBox 22"/>
          <p:cNvSpPr txBox="1"/>
          <p:nvPr/>
        </p:nvSpPr>
        <p:spPr>
          <a:xfrm>
            <a:off x="6620857" y="2418586"/>
            <a:ext cx="2009208" cy="830997"/>
          </a:xfrm>
          <a:prstGeom prst="rect">
            <a:avLst/>
          </a:prstGeom>
          <a:noFill/>
        </p:spPr>
        <p:txBody>
          <a:bodyPr wrap="square" rtlCol="0">
            <a:spAutoFit/>
          </a:bodyPr>
          <a:lstStyle/>
          <a:p>
            <a:pPr algn="ctr"/>
            <a:r>
              <a:rPr lang="en-US" altLang="ko-KR" sz="1600" b="1" dirty="0">
                <a:solidFill>
                  <a:schemeClr val="tx1">
                    <a:lumMod val="75000"/>
                    <a:lumOff val="25000"/>
                  </a:schemeClr>
                </a:solidFill>
                <a:cs typeface="Arial" pitchFamily="34" charset="0"/>
              </a:rPr>
              <a:t>MENTAL HEALTH, SUBSTANCE USE &amp; SELF-HARM</a:t>
            </a:r>
            <a:endParaRPr lang="ko-KR" altLang="en-US" sz="1600" b="1" dirty="0">
              <a:solidFill>
                <a:schemeClr val="tx1">
                  <a:lumMod val="75000"/>
                  <a:lumOff val="25000"/>
                </a:schemeClr>
              </a:solidFill>
              <a:cs typeface="Arial" pitchFamily="34" charset="0"/>
            </a:endParaRPr>
          </a:p>
        </p:txBody>
      </p:sp>
      <p:pic>
        <p:nvPicPr>
          <p:cNvPr id="2054" name="Picture 6" descr="Free Download Enterprise Solutions Icon Clipart Information ...">
            <a:extLst>
              <a:ext uri="{FF2B5EF4-FFF2-40B4-BE49-F238E27FC236}">
                <a16:creationId xmlns="" xmlns:a16="http://schemas.microsoft.com/office/drawing/2014/main" id="{972C1EE0-B45F-4FEF-8403-F58BBDC8A1A0}"/>
              </a:ext>
            </a:extLst>
          </p:cNvPr>
          <p:cNvPicPr>
            <a:picLocks noChangeAspect="1" noChangeArrowheads="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627034" y="2482609"/>
            <a:ext cx="1692187" cy="114748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No Violence No Weapons Royalty Free Cliparts, Vectors, And Stock ...">
            <a:extLst>
              <a:ext uri="{FF2B5EF4-FFF2-40B4-BE49-F238E27FC236}">
                <a16:creationId xmlns="" xmlns:a16="http://schemas.microsoft.com/office/drawing/2014/main" id="{AB73E745-8A2C-4FDB-9296-0493AB9C859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3849" y="1349483"/>
            <a:ext cx="1607735" cy="113660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exual &amp; Reproductive Health &amp; Rights - Grassroot Soccer ...">
            <a:extLst>
              <a:ext uri="{FF2B5EF4-FFF2-40B4-BE49-F238E27FC236}">
                <a16:creationId xmlns="" xmlns:a16="http://schemas.microsoft.com/office/drawing/2014/main" id="{C2A8122D-77F7-401E-ABE3-2747CD7126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8487" y="2529485"/>
            <a:ext cx="1399575" cy="105373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Mental Health &amp; Substance Abuse - Drug Png Icon Clipart (#628665 ...">
            <a:extLst>
              <a:ext uri="{FF2B5EF4-FFF2-40B4-BE49-F238E27FC236}">
                <a16:creationId xmlns="" xmlns:a16="http://schemas.microsoft.com/office/drawing/2014/main" id="{7FE646FF-C7CD-433B-B932-9BD31823C708}"/>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985287" y="1414348"/>
            <a:ext cx="1280348" cy="1006876"/>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97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20"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 y="162119"/>
            <a:ext cx="9144000" cy="776530"/>
          </a:xfrm>
        </p:spPr>
        <p:txBody>
          <a:bodyPr/>
          <a:lstStyle/>
          <a:p>
            <a:r>
              <a:rPr lang="en-US" altLang="ko-KR" dirty="0">
                <a:solidFill>
                  <a:schemeClr val="accent1"/>
                </a:solidFill>
              </a:rPr>
              <a:t>Investment of </a:t>
            </a:r>
            <a:r>
              <a:rPr lang="en-US" altLang="ko-KR" dirty="0">
                <a:solidFill>
                  <a:schemeClr val="tx1"/>
                </a:solidFill>
              </a:rPr>
              <a:t>SERVICES</a:t>
            </a:r>
            <a:endParaRPr lang="ko-KR" altLang="en-US" dirty="0">
              <a:solidFill>
                <a:schemeClr val="tx1"/>
              </a:solidFill>
            </a:endParaRPr>
          </a:p>
        </p:txBody>
      </p:sp>
      <p:sp>
        <p:nvSpPr>
          <p:cNvPr id="7" name="Pentagon 6"/>
          <p:cNvSpPr/>
          <p:nvPr/>
        </p:nvSpPr>
        <p:spPr>
          <a:xfrm rot="16200000">
            <a:off x="-760719" y="3019465"/>
            <a:ext cx="3600000" cy="648072"/>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Pentagon 7"/>
          <p:cNvSpPr/>
          <p:nvPr/>
        </p:nvSpPr>
        <p:spPr>
          <a:xfrm rot="16200000">
            <a:off x="433347" y="3379464"/>
            <a:ext cx="2880000" cy="64807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Pentagon 8"/>
          <p:cNvSpPr/>
          <p:nvPr/>
        </p:nvSpPr>
        <p:spPr>
          <a:xfrm rot="16200000">
            <a:off x="1627411" y="3739464"/>
            <a:ext cx="2160000" cy="648072"/>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Pentagon 9"/>
          <p:cNvSpPr/>
          <p:nvPr/>
        </p:nvSpPr>
        <p:spPr>
          <a:xfrm rot="16200000">
            <a:off x="2821476" y="4099464"/>
            <a:ext cx="1440000" cy="648072"/>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5"/>
              </a:solidFill>
            </a:endParaRPr>
          </a:p>
        </p:txBody>
      </p:sp>
      <p:grpSp>
        <p:nvGrpSpPr>
          <p:cNvPr id="15" name="Group 14"/>
          <p:cNvGrpSpPr/>
          <p:nvPr/>
        </p:nvGrpSpPr>
        <p:grpSpPr>
          <a:xfrm>
            <a:off x="4508376" y="1200458"/>
            <a:ext cx="4024064" cy="673514"/>
            <a:chOff x="2113657" y="4283314"/>
            <a:chExt cx="3647460" cy="673514"/>
          </a:xfrm>
        </p:grpSpPr>
        <p:sp>
          <p:nvSpPr>
            <p:cNvPr id="16" name="TextBox 15"/>
            <p:cNvSpPr txBox="1"/>
            <p:nvPr/>
          </p:nvSpPr>
          <p:spPr>
            <a:xfrm>
              <a:off x="2113657" y="4495163"/>
              <a:ext cx="3647459" cy="461665"/>
            </a:xfrm>
            <a:prstGeom prst="rect">
              <a:avLst/>
            </a:prstGeom>
            <a:noFill/>
          </p:spPr>
          <p:txBody>
            <a:bodyPr wrap="square" rtlCol="0">
              <a:spAutoFit/>
            </a:bodyPr>
            <a:lstStyle/>
            <a:p>
              <a:r>
                <a:rPr lang="en-US" altLang="ko-KR" sz="1200" dirty="0">
                  <a:solidFill>
                    <a:schemeClr val="tx1">
                      <a:lumMod val="75000"/>
                      <a:lumOff val="25000"/>
                    </a:schemeClr>
                  </a:solidFill>
                  <a:latin typeface="Arial" pitchFamily="34" charset="0"/>
                  <a:cs typeface="Arial" pitchFamily="34" charset="0"/>
                </a:rPr>
                <a:t>Investment in enhanced access to quality of information, care and services; opportunities for participation</a:t>
              </a:r>
            </a:p>
          </p:txBody>
        </p:sp>
        <p:sp>
          <p:nvSpPr>
            <p:cNvPr id="17" name="TextBox 16"/>
            <p:cNvSpPr txBox="1"/>
            <p:nvPr/>
          </p:nvSpPr>
          <p:spPr>
            <a:xfrm>
              <a:off x="2113658" y="4283314"/>
              <a:ext cx="3647459" cy="276999"/>
            </a:xfrm>
            <a:prstGeom prst="rect">
              <a:avLst/>
            </a:prstGeom>
            <a:noFill/>
          </p:spPr>
          <p:txBody>
            <a:bodyPr wrap="square" rtlCol="0">
              <a:spAutoFit/>
            </a:bodyPr>
            <a:lstStyle/>
            <a:p>
              <a:r>
                <a:rPr lang="en-US" altLang="ko-KR" sz="1200" b="1" dirty="0">
                  <a:solidFill>
                    <a:schemeClr val="accent4"/>
                  </a:solidFill>
                  <a:latin typeface="Arial" pitchFamily="34" charset="0"/>
                  <a:cs typeface="Arial" pitchFamily="34" charset="0"/>
                </a:rPr>
                <a:t>POSITIVE HEALTH &amp; DEVELOPMENT</a:t>
              </a:r>
              <a:endParaRPr lang="ko-KR" altLang="en-US" sz="1200" b="1" dirty="0">
                <a:solidFill>
                  <a:schemeClr val="accent4"/>
                </a:solidFill>
                <a:latin typeface="Arial" pitchFamily="34" charset="0"/>
                <a:cs typeface="Arial" pitchFamily="34" charset="0"/>
              </a:endParaRPr>
            </a:p>
          </p:txBody>
        </p:sp>
      </p:grpSp>
      <p:grpSp>
        <p:nvGrpSpPr>
          <p:cNvPr id="27" name="Group 26"/>
          <p:cNvGrpSpPr/>
          <p:nvPr/>
        </p:nvGrpSpPr>
        <p:grpSpPr>
          <a:xfrm>
            <a:off x="4508376" y="1897582"/>
            <a:ext cx="4024064" cy="673514"/>
            <a:chOff x="2113657" y="4283314"/>
            <a:chExt cx="3647460" cy="673514"/>
          </a:xfrm>
        </p:grpSpPr>
        <p:sp>
          <p:nvSpPr>
            <p:cNvPr id="28" name="TextBox 27"/>
            <p:cNvSpPr txBox="1"/>
            <p:nvPr/>
          </p:nvSpPr>
          <p:spPr>
            <a:xfrm>
              <a:off x="2113657" y="4495163"/>
              <a:ext cx="3647459" cy="461665"/>
            </a:xfrm>
            <a:prstGeom prst="rect">
              <a:avLst/>
            </a:prstGeom>
            <a:noFill/>
          </p:spPr>
          <p:txBody>
            <a:bodyPr wrap="square" rtlCol="0">
              <a:spAutoFit/>
            </a:bodyPr>
            <a:lstStyle/>
            <a:p>
              <a:r>
                <a:rPr lang="en-US" altLang="ko-KR" sz="1200" dirty="0">
                  <a:solidFill>
                    <a:schemeClr val="tx1">
                      <a:lumMod val="75000"/>
                      <a:lumOff val="25000"/>
                    </a:schemeClr>
                  </a:solidFill>
                  <a:latin typeface="Arial" pitchFamily="34" charset="0"/>
                  <a:cs typeface="Arial" pitchFamily="34" charset="0"/>
                </a:rPr>
                <a:t>Investment for enhanced safety, protection and access to justice</a:t>
              </a:r>
            </a:p>
          </p:txBody>
        </p:sp>
        <p:sp>
          <p:nvSpPr>
            <p:cNvPr id="29" name="TextBox 28"/>
            <p:cNvSpPr txBox="1"/>
            <p:nvPr/>
          </p:nvSpPr>
          <p:spPr>
            <a:xfrm>
              <a:off x="2113658" y="4283314"/>
              <a:ext cx="3647459" cy="276999"/>
            </a:xfrm>
            <a:prstGeom prst="rect">
              <a:avLst/>
            </a:prstGeom>
            <a:noFill/>
          </p:spPr>
          <p:txBody>
            <a:bodyPr wrap="square" rtlCol="0">
              <a:spAutoFit/>
            </a:bodyPr>
            <a:lstStyle/>
            <a:p>
              <a:r>
                <a:rPr lang="en-US" altLang="ko-KR" sz="1200" b="1" dirty="0">
                  <a:solidFill>
                    <a:schemeClr val="accent1"/>
                  </a:solidFill>
                  <a:latin typeface="Arial" pitchFamily="34" charset="0"/>
                  <a:cs typeface="Arial" pitchFamily="34" charset="0"/>
                </a:rPr>
                <a:t>VIOLENCE &amp; INJURY</a:t>
              </a:r>
              <a:endParaRPr lang="ko-KR" altLang="en-US" sz="1200" b="1" dirty="0">
                <a:solidFill>
                  <a:schemeClr val="accent1"/>
                </a:solidFill>
                <a:latin typeface="Arial" pitchFamily="34" charset="0"/>
                <a:cs typeface="Arial" pitchFamily="34" charset="0"/>
              </a:endParaRPr>
            </a:p>
          </p:txBody>
        </p:sp>
      </p:grpSp>
      <p:grpSp>
        <p:nvGrpSpPr>
          <p:cNvPr id="30" name="Group 29"/>
          <p:cNvGrpSpPr/>
          <p:nvPr/>
        </p:nvGrpSpPr>
        <p:grpSpPr>
          <a:xfrm>
            <a:off x="4508376" y="2594706"/>
            <a:ext cx="4024064" cy="673514"/>
            <a:chOff x="2113657" y="4283314"/>
            <a:chExt cx="3647460" cy="673514"/>
          </a:xfrm>
        </p:grpSpPr>
        <p:sp>
          <p:nvSpPr>
            <p:cNvPr id="31" name="TextBox 30"/>
            <p:cNvSpPr txBox="1"/>
            <p:nvPr/>
          </p:nvSpPr>
          <p:spPr>
            <a:xfrm>
              <a:off x="2113657" y="4495163"/>
              <a:ext cx="3647459" cy="461665"/>
            </a:xfrm>
            <a:prstGeom prst="rect">
              <a:avLst/>
            </a:prstGeom>
            <a:noFill/>
          </p:spPr>
          <p:txBody>
            <a:bodyPr wrap="square" rtlCol="0">
              <a:spAutoFit/>
            </a:bodyPr>
            <a:lstStyle/>
            <a:p>
              <a:r>
                <a:rPr lang="en-US" altLang="ko-KR" sz="1200" dirty="0">
                  <a:solidFill>
                    <a:schemeClr val="tx1">
                      <a:lumMod val="75000"/>
                      <a:lumOff val="25000"/>
                    </a:schemeClr>
                  </a:solidFill>
                  <a:latin typeface="Arial" pitchFamily="34" charset="0"/>
                  <a:cs typeface="Arial" pitchFamily="34" charset="0"/>
                </a:rPr>
                <a:t>Frequent and quality of sexual reproductive information and care</a:t>
              </a:r>
            </a:p>
          </p:txBody>
        </p:sp>
        <p:sp>
          <p:nvSpPr>
            <p:cNvPr id="32" name="TextBox 31"/>
            <p:cNvSpPr txBox="1"/>
            <p:nvPr/>
          </p:nvSpPr>
          <p:spPr>
            <a:xfrm>
              <a:off x="2113658" y="4283314"/>
              <a:ext cx="3647459" cy="276999"/>
            </a:xfrm>
            <a:prstGeom prst="rect">
              <a:avLst/>
            </a:prstGeom>
            <a:noFill/>
          </p:spPr>
          <p:txBody>
            <a:bodyPr wrap="square" rtlCol="0">
              <a:spAutoFit/>
            </a:bodyPr>
            <a:lstStyle/>
            <a:p>
              <a:r>
                <a:rPr lang="en-US" altLang="ko-KR" sz="1200" b="1" dirty="0">
                  <a:solidFill>
                    <a:schemeClr val="accent2"/>
                  </a:solidFill>
                  <a:latin typeface="Arial" pitchFamily="34" charset="0"/>
                  <a:cs typeface="Arial" pitchFamily="34" charset="0"/>
                </a:rPr>
                <a:t>SEXUAL AND REPRODUCTIVE HEALTH</a:t>
              </a:r>
              <a:endParaRPr lang="ko-KR" altLang="en-US" sz="1200" b="1" dirty="0">
                <a:solidFill>
                  <a:schemeClr val="accent2"/>
                </a:solidFill>
                <a:latin typeface="Arial" pitchFamily="34" charset="0"/>
                <a:cs typeface="Arial" pitchFamily="34" charset="0"/>
              </a:endParaRPr>
            </a:p>
          </p:txBody>
        </p:sp>
      </p:grpSp>
      <p:grpSp>
        <p:nvGrpSpPr>
          <p:cNvPr id="33" name="Group 32"/>
          <p:cNvGrpSpPr/>
          <p:nvPr/>
        </p:nvGrpSpPr>
        <p:grpSpPr>
          <a:xfrm>
            <a:off x="4508376" y="3291830"/>
            <a:ext cx="4024064" cy="858180"/>
            <a:chOff x="2113657" y="4283314"/>
            <a:chExt cx="3647460" cy="858180"/>
          </a:xfrm>
        </p:grpSpPr>
        <p:sp>
          <p:nvSpPr>
            <p:cNvPr id="34" name="TextBox 33"/>
            <p:cNvSpPr txBox="1"/>
            <p:nvPr/>
          </p:nvSpPr>
          <p:spPr>
            <a:xfrm>
              <a:off x="2113657" y="4495163"/>
              <a:ext cx="3647459" cy="646331"/>
            </a:xfrm>
            <a:prstGeom prst="rect">
              <a:avLst/>
            </a:prstGeom>
            <a:noFill/>
          </p:spPr>
          <p:txBody>
            <a:bodyPr wrap="square" rtlCol="0">
              <a:spAutoFit/>
            </a:bodyPr>
            <a:lstStyle/>
            <a:p>
              <a:r>
                <a:rPr lang="en-US" altLang="ko-KR" sz="1200" dirty="0">
                  <a:solidFill>
                    <a:schemeClr val="tx1">
                      <a:lumMod val="75000"/>
                      <a:lumOff val="25000"/>
                    </a:schemeClr>
                  </a:solidFill>
                  <a:latin typeface="Arial" pitchFamily="34" charset="0"/>
                  <a:cs typeface="Arial" pitchFamily="34" charset="0"/>
                </a:rPr>
                <a:t>Routine and support for prevention, early intervention and timely care for mental health, substance use and self-harm</a:t>
              </a:r>
            </a:p>
          </p:txBody>
        </p:sp>
        <p:sp>
          <p:nvSpPr>
            <p:cNvPr id="35" name="TextBox 34"/>
            <p:cNvSpPr txBox="1"/>
            <p:nvPr/>
          </p:nvSpPr>
          <p:spPr>
            <a:xfrm>
              <a:off x="2113658" y="4283314"/>
              <a:ext cx="3647459" cy="276999"/>
            </a:xfrm>
            <a:prstGeom prst="rect">
              <a:avLst/>
            </a:prstGeom>
            <a:noFill/>
          </p:spPr>
          <p:txBody>
            <a:bodyPr wrap="square" rtlCol="0">
              <a:spAutoFit/>
            </a:bodyPr>
            <a:lstStyle/>
            <a:p>
              <a:r>
                <a:rPr lang="en-US" altLang="ko-KR" sz="1200" b="1" dirty="0">
                  <a:solidFill>
                    <a:schemeClr val="accent5"/>
                  </a:solidFill>
                  <a:latin typeface="Arial" pitchFamily="34" charset="0"/>
                  <a:cs typeface="Arial" pitchFamily="34" charset="0"/>
                </a:rPr>
                <a:t>MENTAL HEALTH, SUBSTANCE USE &amp; SELF-HARM</a:t>
              </a:r>
              <a:endParaRPr lang="ko-KR" altLang="en-US" sz="1200" b="1" dirty="0">
                <a:solidFill>
                  <a:schemeClr val="accent5"/>
                </a:solidFill>
                <a:latin typeface="Arial" pitchFamily="34" charset="0"/>
                <a:cs typeface="Arial" pitchFamily="34" charset="0"/>
              </a:endParaRPr>
            </a:p>
          </p:txBody>
        </p:sp>
      </p:grpSp>
      <p:cxnSp>
        <p:nvCxnSpPr>
          <p:cNvPr id="37" name="Straight Arrow Connector 36"/>
          <p:cNvCxnSpPr/>
          <p:nvPr/>
        </p:nvCxnSpPr>
        <p:spPr>
          <a:xfrm>
            <a:off x="3592635" y="3666624"/>
            <a:ext cx="856152" cy="0"/>
          </a:xfrm>
          <a:prstGeom prst="straightConnector1">
            <a:avLst/>
          </a:prstGeom>
          <a:ln w="25400">
            <a:solidFill>
              <a:schemeClr val="accent5"/>
            </a:solidFill>
            <a:prstDash val="sysDot"/>
            <a:tailEnd type="triangle" w="lg"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834064" y="2932113"/>
            <a:ext cx="1614723" cy="0"/>
          </a:xfrm>
          <a:prstGeom prst="straightConnector1">
            <a:avLst/>
          </a:prstGeom>
          <a:ln w="25400">
            <a:solidFill>
              <a:schemeClr val="accent2"/>
            </a:solidFill>
            <a:prstDash val="sysDot"/>
            <a:tailEnd type="triangle" w="lg"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1994951" y="2213713"/>
            <a:ext cx="2453836" cy="17688"/>
          </a:xfrm>
          <a:prstGeom prst="straightConnector1">
            <a:avLst/>
          </a:prstGeom>
          <a:ln w="25400">
            <a:solidFill>
              <a:schemeClr val="accent1"/>
            </a:solidFill>
            <a:prstDash val="sysDot"/>
            <a:tailEnd type="triangle" w="lg"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1066791" y="1563638"/>
            <a:ext cx="3381996" cy="0"/>
          </a:xfrm>
          <a:prstGeom prst="straightConnector1">
            <a:avLst/>
          </a:prstGeom>
          <a:ln w="25400">
            <a:solidFill>
              <a:schemeClr val="accent4"/>
            </a:solidFill>
            <a:prstDash val="sysDot"/>
            <a:tailEnd type="triangle" w="lg" len="med"/>
          </a:ln>
        </p:spPr>
        <p:style>
          <a:lnRef idx="1">
            <a:schemeClr val="accent1"/>
          </a:lnRef>
          <a:fillRef idx="0">
            <a:schemeClr val="accent1"/>
          </a:fillRef>
          <a:effectRef idx="0">
            <a:schemeClr val="accent1"/>
          </a:effectRef>
          <a:fontRef idx="minor">
            <a:schemeClr val="tx1"/>
          </a:fontRef>
        </p:style>
      </p:cxnSp>
      <p:pic>
        <p:nvPicPr>
          <p:cNvPr id="36" name="Picture 6" descr="Free Download Enterprise Solutions Icon Clipart Information ...">
            <a:extLst>
              <a:ext uri="{FF2B5EF4-FFF2-40B4-BE49-F238E27FC236}">
                <a16:creationId xmlns="" xmlns:a16="http://schemas.microsoft.com/office/drawing/2014/main" id="{C51A4FFE-4678-49B5-80DB-3EFECF3BDB36}"/>
              </a:ext>
            </a:extLst>
          </p:cNvPr>
          <p:cNvPicPr>
            <a:picLocks noChangeAspect="1" noChangeArrowheads="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767323" y="4430176"/>
            <a:ext cx="543914" cy="37665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descr="No Violence No Weapons Royalty Free Cliparts, Vectors, And Stock ...">
            <a:extLst>
              <a:ext uri="{FF2B5EF4-FFF2-40B4-BE49-F238E27FC236}">
                <a16:creationId xmlns="" xmlns:a16="http://schemas.microsoft.com/office/drawing/2014/main" id="{BABE7029-5D99-4959-861C-839C63413C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6954" y="4421536"/>
            <a:ext cx="532784" cy="376657"/>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0" descr="Sexual &amp; Reproductive Health &amp; Rights - Grassroot Soccer ...">
            <a:extLst>
              <a:ext uri="{FF2B5EF4-FFF2-40B4-BE49-F238E27FC236}">
                <a16:creationId xmlns="" xmlns:a16="http://schemas.microsoft.com/office/drawing/2014/main" id="{85497D09-B3A3-40A7-B79F-6C0472BF50B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4520" y="4430176"/>
            <a:ext cx="565782" cy="42597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2" descr="Mental Health &amp; Substance Abuse - Drug Png Icon Clipart (#628665 ...">
            <a:extLst>
              <a:ext uri="{FF2B5EF4-FFF2-40B4-BE49-F238E27FC236}">
                <a16:creationId xmlns="" xmlns:a16="http://schemas.microsoft.com/office/drawing/2014/main" id="{35EFDF57-01F4-4766-84D3-A4BB0DF046A4}"/>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282260" y="4430176"/>
            <a:ext cx="518432" cy="407699"/>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160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B541485-3E5A-41B7-A298-18952100D9E2}"/>
              </a:ext>
            </a:extLst>
          </p:cNvPr>
          <p:cNvSpPr txBox="1"/>
          <p:nvPr/>
        </p:nvSpPr>
        <p:spPr>
          <a:xfrm>
            <a:off x="1691680" y="1563638"/>
            <a:ext cx="7272808" cy="3139321"/>
          </a:xfrm>
          <a:prstGeom prst="rect">
            <a:avLst/>
          </a:prstGeom>
          <a:noFill/>
        </p:spPr>
        <p:txBody>
          <a:bodyPr wrap="square" rtlCol="0">
            <a:spAutoFit/>
          </a:bodyPr>
          <a:lstStyle/>
          <a:p>
            <a:pPr algn="just"/>
            <a:r>
              <a:rPr lang="en-PH" sz="3600" b="1" dirty="0"/>
              <a:t>one-stop-shop facility </a:t>
            </a:r>
            <a:r>
              <a:rPr lang="en-PH" sz="3600" dirty="0"/>
              <a:t>where      adolescents and youth can easily    access a wide range of information and services to ensure their health and well-being.</a:t>
            </a:r>
          </a:p>
          <a:p>
            <a:endParaRPr lang="en-PH" dirty="0"/>
          </a:p>
        </p:txBody>
      </p:sp>
      <p:sp>
        <p:nvSpPr>
          <p:cNvPr id="5" name="제목 7">
            <a:extLst>
              <a:ext uri="{FF2B5EF4-FFF2-40B4-BE49-F238E27FC236}">
                <a16:creationId xmlns="" xmlns:a16="http://schemas.microsoft.com/office/drawing/2014/main" id="{479DE320-B3D6-4FD8-976A-FF8C14848E98}"/>
              </a:ext>
            </a:extLst>
          </p:cNvPr>
          <p:cNvSpPr txBox="1">
            <a:spLocks/>
          </p:cNvSpPr>
          <p:nvPr/>
        </p:nvSpPr>
        <p:spPr>
          <a:xfrm>
            <a:off x="-467544" y="555526"/>
            <a:ext cx="9144000" cy="776530"/>
          </a:xfrm>
          <a:prstGeom prst="rect">
            <a:avLst/>
          </a:prstGeom>
        </p:spPr>
        <p:txBody>
          <a:bodyP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n-US" altLang="ko-KR" sz="4800" dirty="0"/>
              <a:t> </a:t>
            </a:r>
            <a:r>
              <a:rPr lang="en-US" altLang="ko-KR" sz="4800" b="1" dirty="0">
                <a:solidFill>
                  <a:srgbClr val="FFC000"/>
                </a:solidFill>
              </a:rPr>
              <a:t>TEEN CENTERS</a:t>
            </a:r>
            <a:endParaRPr lang="ko-KR" altLang="en-US" sz="4800" b="1" dirty="0"/>
          </a:p>
        </p:txBody>
      </p:sp>
    </p:spTree>
    <p:extLst>
      <p:ext uri="{BB962C8B-B14F-4D97-AF65-F5344CB8AC3E}">
        <p14:creationId xmlns:p14="http://schemas.microsoft.com/office/powerpoint/2010/main" val="186734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heme/theme1.xml><?xml version="1.0" encoding="utf-8"?>
<a:theme xmlns:a="http://schemas.openxmlformats.org/drawingml/2006/main" name="Cover and End Slide Master">
  <a:themeElements>
    <a:clrScheme name="ALLPPT-COLOR-A03">
      <a:dk1>
        <a:sysClr val="windowText" lastClr="000000"/>
      </a:dk1>
      <a:lt1>
        <a:sysClr val="window" lastClr="FFFFFF"/>
      </a:lt1>
      <a:dk2>
        <a:srgbClr val="1F497D"/>
      </a:dk2>
      <a:lt2>
        <a:srgbClr val="EEECE1"/>
      </a:lt2>
      <a:accent1>
        <a:srgbClr val="FEB856"/>
      </a:accent1>
      <a:accent2>
        <a:srgbClr val="1CBBB4"/>
      </a:accent2>
      <a:accent3>
        <a:srgbClr val="9FEDF0"/>
      </a:accent3>
      <a:accent4>
        <a:srgbClr val="9FEDF0"/>
      </a:accent4>
      <a:accent5>
        <a:srgbClr val="576868"/>
      </a:accent5>
      <a:accent6>
        <a:srgbClr val="CBCBCB"/>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Contents Slide Master">
  <a:themeElements>
    <a:clrScheme name="ALLPPT-COLOR-A03">
      <a:dk1>
        <a:sysClr val="windowText" lastClr="000000"/>
      </a:dk1>
      <a:lt1>
        <a:sysClr val="window" lastClr="FFFFFF"/>
      </a:lt1>
      <a:dk2>
        <a:srgbClr val="1F497D"/>
      </a:dk2>
      <a:lt2>
        <a:srgbClr val="EEECE1"/>
      </a:lt2>
      <a:accent1>
        <a:srgbClr val="FEB856"/>
      </a:accent1>
      <a:accent2>
        <a:srgbClr val="1CBBB4"/>
      </a:accent2>
      <a:accent3>
        <a:srgbClr val="9FEDF0"/>
      </a:accent3>
      <a:accent4>
        <a:srgbClr val="9FEDF0"/>
      </a:accent4>
      <a:accent5>
        <a:srgbClr val="576868"/>
      </a:accent5>
      <a:accent6>
        <a:srgbClr val="CBCBCB"/>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03">
      <a:dk1>
        <a:sysClr val="windowText" lastClr="000000"/>
      </a:dk1>
      <a:lt1>
        <a:sysClr val="window" lastClr="FFFFFF"/>
      </a:lt1>
      <a:dk2>
        <a:srgbClr val="1F497D"/>
      </a:dk2>
      <a:lt2>
        <a:srgbClr val="EEECE1"/>
      </a:lt2>
      <a:accent1>
        <a:srgbClr val="FEB856"/>
      </a:accent1>
      <a:accent2>
        <a:srgbClr val="1CBBB4"/>
      </a:accent2>
      <a:accent3>
        <a:srgbClr val="9FEDF0"/>
      </a:accent3>
      <a:accent4>
        <a:srgbClr val="9FEDF0"/>
      </a:accent4>
      <a:accent5>
        <a:srgbClr val="576868"/>
      </a:accent5>
      <a:accent6>
        <a:srgbClr val="CBCBCB"/>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11492</TotalTime>
  <Words>1107</Words>
  <Application>Microsoft Office PowerPoint</Application>
  <PresentationFormat>On-screen Show (16:9)</PresentationFormat>
  <Paragraphs>194</Paragraphs>
  <Slides>48</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48</vt:i4>
      </vt:variant>
    </vt:vector>
  </HeadingPairs>
  <TitlesOfParts>
    <vt:vector size="56" baseType="lpstr">
      <vt:lpstr>Arial Unicode MS</vt:lpstr>
      <vt:lpstr>맑은 고딕</vt:lpstr>
      <vt:lpstr>Arial</vt:lpstr>
      <vt:lpstr>Arial Black</vt:lpstr>
      <vt:lpstr>Bahnschrift SemiLight Condensed</vt:lpstr>
      <vt:lpstr>Cover and End Slide Master</vt:lpstr>
      <vt:lpstr>Contents Slide Master</vt:lpstr>
      <vt:lpstr>Section Break Slide Master</vt:lpstr>
      <vt:lpstr>TEEN CENTERS</vt:lpstr>
      <vt:lpstr>PowerPoint Presentation</vt:lpstr>
      <vt:lpstr>PowerPoint Presentation</vt:lpstr>
      <vt:lpstr>MISSION</vt:lpstr>
      <vt:lpstr>CORE VALUES</vt:lpstr>
      <vt:lpstr>STRATEGIES</vt:lpstr>
      <vt:lpstr>Youth Care Priority Services</vt:lpstr>
      <vt:lpstr>Investment of SERVICES</vt:lpstr>
      <vt:lpstr>PowerPoint Presentation</vt:lpstr>
      <vt:lpstr> TEEN CENTERS</vt:lpstr>
      <vt:lpstr>SERVICES AVAILABLE</vt:lpstr>
      <vt:lpstr>YOUTH DESK</vt:lpstr>
      <vt:lpstr>PowerPoint Presentation</vt:lpstr>
      <vt:lpstr>CHAT HUB</vt:lpstr>
      <vt:lpstr>AUDIO-VISUAL INFORMATION SPACE</vt:lpstr>
      <vt:lpstr>ESTABLISHMENT OF ISDN</vt:lpstr>
      <vt:lpstr>PowerPoint Presentation</vt:lpstr>
      <vt:lpstr>PowerPoint Presentation</vt:lpstr>
      <vt:lpstr>PowerPoint Presentation</vt:lpstr>
      <vt:lpstr>TEEN CENTER COORDINATORS</vt:lpstr>
      <vt:lpstr>PowerPoint Presentation</vt:lpstr>
      <vt:lpstr>PowerPoint Presentation</vt:lpstr>
      <vt:lpstr>PowerPoint Presentation</vt:lpstr>
      <vt:lpstr>PowerPoint Presentation</vt:lpstr>
      <vt:lpstr>PowerPoint Presentation</vt:lpstr>
      <vt:lpstr>TimeLine GOAL</vt:lpstr>
      <vt:lpstr>TimeLine GOAL</vt:lpstr>
      <vt:lpstr>SK FEDERATION STRATEGY ROAD MAP</vt:lpstr>
      <vt:lpstr>SUCCESS INDICATORS</vt:lpstr>
      <vt:lpstr>TEEN CENTER ORDINANCE</vt:lpstr>
      <vt:lpstr>PowerPoint Presentation</vt:lpstr>
      <vt:lpstr>ACTUAL  SK TEEN CENTERS</vt:lpstr>
      <vt:lpstr>PowerPoint Presentation</vt:lpstr>
      <vt:lpstr>PowerPoint Presentation</vt:lpstr>
      <vt:lpstr>PowerPoint Presentation</vt:lpstr>
      <vt:lpstr>PowerPoint Presentation</vt:lpstr>
      <vt:lpstr>PowerPoint Presentation</vt:lpstr>
      <vt:lpstr> SAN FERNANDO TEEN CENTER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AGYAMAN KAMI!</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Microsoft account</cp:lastModifiedBy>
  <cp:revision>223</cp:revision>
  <dcterms:created xsi:type="dcterms:W3CDTF">2016-11-09T00:26:40Z</dcterms:created>
  <dcterms:modified xsi:type="dcterms:W3CDTF">2024-11-19T06:01:43Z</dcterms:modified>
</cp:coreProperties>
</file>